
<file path=[Content_Types].xml><?xml version="1.0" encoding="utf-8"?>
<Types xmlns="http://schemas.openxmlformats.org/package/2006/content-types">
  <Default Extension="png" ContentType="image/png"/>
  <Default Extension="svg" ContentType="image/svg+xml"/>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14" r:id="rId4"/>
  </p:sldMasterIdLst>
  <p:notesMasterIdLst>
    <p:notesMasterId r:id="rId41"/>
  </p:notesMasterIdLst>
  <p:handoutMasterIdLst>
    <p:handoutMasterId r:id="rId42"/>
  </p:handoutMasterIdLst>
  <p:sldIdLst>
    <p:sldId id="256" r:id="rId5"/>
    <p:sldId id="275" r:id="rId6"/>
    <p:sldId id="263" r:id="rId7"/>
    <p:sldId id="284" r:id="rId8"/>
    <p:sldId id="278" r:id="rId9"/>
    <p:sldId id="279" r:id="rId10"/>
    <p:sldId id="276" r:id="rId11"/>
    <p:sldId id="286" r:id="rId12"/>
    <p:sldId id="308" r:id="rId13"/>
    <p:sldId id="288" r:id="rId14"/>
    <p:sldId id="287" r:id="rId15"/>
    <p:sldId id="290" r:id="rId16"/>
    <p:sldId id="291" r:id="rId17"/>
    <p:sldId id="316" r:id="rId18"/>
    <p:sldId id="294" r:id="rId19"/>
    <p:sldId id="317" r:id="rId20"/>
    <p:sldId id="289" r:id="rId21"/>
    <p:sldId id="293" r:id="rId22"/>
    <p:sldId id="280" r:id="rId23"/>
    <p:sldId id="295" r:id="rId24"/>
    <p:sldId id="296" r:id="rId25"/>
    <p:sldId id="311" r:id="rId26"/>
    <p:sldId id="297" r:id="rId27"/>
    <p:sldId id="298" r:id="rId28"/>
    <p:sldId id="299" r:id="rId29"/>
    <p:sldId id="303" r:id="rId30"/>
    <p:sldId id="312" r:id="rId31"/>
    <p:sldId id="301" r:id="rId32"/>
    <p:sldId id="304" r:id="rId33"/>
    <p:sldId id="306" r:id="rId34"/>
    <p:sldId id="305" r:id="rId35"/>
    <p:sldId id="307" r:id="rId36"/>
    <p:sldId id="314" r:id="rId37"/>
    <p:sldId id="315" r:id="rId38"/>
    <p:sldId id="313" r:id="rId39"/>
    <p:sldId id="270" r:id="rId40"/>
  </p:sldIdLst>
  <p:sldSz cx="10160000" cy="5715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590B8"/>
    <a:srgbClr val="42955F"/>
    <a:srgbClr val="7030A0"/>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5663AD7-F849-460A-969B-7E2C303CD7E0}" v="1" dt="2020-11-18T16:16:10.34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25" autoAdjust="0"/>
    <p:restoredTop sz="81279" autoAdjust="0"/>
  </p:normalViewPr>
  <p:slideViewPr>
    <p:cSldViewPr snapToGrid="0">
      <p:cViewPr varScale="1">
        <p:scale>
          <a:sx n="112" d="100"/>
          <a:sy n="112" d="100"/>
        </p:scale>
        <p:origin x="474" y="84"/>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88" d="100"/>
          <a:sy n="88" d="100"/>
        </p:scale>
        <p:origin x="3024" y="10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handoutMaster" Target="handoutMasters/handoutMaster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viewProps" Target="viewProps.xml"/><Relationship Id="rId52"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FF81CEA5-62FD-4C83-BDE3-91DFB9827D8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fr-FR" dirty="0"/>
          </a:p>
        </p:txBody>
      </p:sp>
      <p:sp>
        <p:nvSpPr>
          <p:cNvPr id="3" name="Espace réservé de la date 2">
            <a:extLst>
              <a:ext uri="{FF2B5EF4-FFF2-40B4-BE49-F238E27FC236}">
                <a16:creationId xmlns:a16="http://schemas.microsoft.com/office/drawing/2014/main" id="{3FA1CBFD-6AD0-48C4-B91B-58830F6F4C3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44067F72-4B43-4EB2-81AF-1356A084F97D}" type="datetime1">
              <a:rPr lang="fr-FR" smtClean="0"/>
              <a:t>30/01/2023</a:t>
            </a:fld>
            <a:endParaRPr lang="fr-FR" dirty="0"/>
          </a:p>
        </p:txBody>
      </p:sp>
      <p:sp>
        <p:nvSpPr>
          <p:cNvPr id="4" name="Espace réservé du pied de page 3">
            <a:extLst>
              <a:ext uri="{FF2B5EF4-FFF2-40B4-BE49-F238E27FC236}">
                <a16:creationId xmlns:a16="http://schemas.microsoft.com/office/drawing/2014/main" id="{A9E55D22-46A3-4B8C-AD40-252FE7896C3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fr-FR" dirty="0"/>
          </a:p>
        </p:txBody>
      </p:sp>
      <p:sp>
        <p:nvSpPr>
          <p:cNvPr id="5" name="Espace réservé du numéro de diapositive 4">
            <a:extLst>
              <a:ext uri="{FF2B5EF4-FFF2-40B4-BE49-F238E27FC236}">
                <a16:creationId xmlns:a16="http://schemas.microsoft.com/office/drawing/2014/main" id="{8E70DCEF-9071-4B17-801B-37B4465C8E1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8D90168E-626C-4E60-93C0-A00D25609468}" type="slidenum">
              <a:rPr lang="fr-FR" smtClean="0"/>
              <a:t>‹N°›</a:t>
            </a:fld>
            <a:endParaRPr lang="fr-FR" dirty="0"/>
          </a:p>
        </p:txBody>
      </p:sp>
    </p:spTree>
    <p:extLst>
      <p:ext uri="{BB962C8B-B14F-4D97-AF65-F5344CB8AC3E}">
        <p14:creationId xmlns:p14="http://schemas.microsoft.com/office/powerpoint/2010/main" val="374934770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fr-FR" noProof="0" dirty="0"/>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18E2C9A5-1936-47C6-ADD2-56E91A3B7AD6}" type="datetime1">
              <a:rPr lang="fr-FR" noProof="0" smtClean="0"/>
              <a:t>30/01/2023</a:t>
            </a:fld>
            <a:endParaRPr lang="fr-FR" noProof="0" dirty="0"/>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fr-FR" noProof="0" dirty="0"/>
          </a:p>
        </p:txBody>
      </p:sp>
      <p:sp>
        <p:nvSpPr>
          <p:cNvPr id="5" name="Espace réservé des commentair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fr-FR" noProof="0" dirty="0"/>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C6B3AB32-59DF-41F1-9618-EDFBF5049629}" type="slidenum">
              <a:rPr lang="fr-FR" noProof="0" smtClean="0"/>
              <a:t>‹N°›</a:t>
            </a:fld>
            <a:endParaRPr lang="fr-FR" noProof="0" dirty="0"/>
          </a:p>
        </p:txBody>
      </p:sp>
    </p:spTree>
    <p:extLst>
      <p:ext uri="{BB962C8B-B14F-4D97-AF65-F5344CB8AC3E}">
        <p14:creationId xmlns:p14="http://schemas.microsoft.com/office/powerpoint/2010/main" val="3661805647"/>
      </p:ext>
    </p:extLst>
  </p:cSld>
  <p:clrMap bg1="lt1" tx1="dk1" bg2="lt2" tx2="dk2" accent1="accent1" accent2="accent2" accent3="accent3" accent4="accent4" accent5="accent5" accent6="accent6" hlink="hlink" folHlink="folHlink"/>
  <p:hf hdr="0" ftr="0" dt="0"/>
  <p:notesStyle>
    <a:lvl1pPr marL="0" marR="0" indent="0" algn="l" defTabSz="713232" rtl="0" eaLnBrk="1" fontAlgn="auto" latinLnBrk="0" hangingPunct="1">
      <a:lnSpc>
        <a:spcPct val="100000"/>
      </a:lnSpc>
      <a:spcBef>
        <a:spcPts val="0"/>
      </a:spcBef>
      <a:spcAft>
        <a:spcPts val="0"/>
      </a:spcAft>
      <a:buClrTx/>
      <a:buSzTx/>
      <a:buFontTx/>
      <a:buNone/>
      <a:tabLst/>
      <a:defRPr sz="936" kern="1200">
        <a:solidFill>
          <a:schemeClr val="tx1"/>
        </a:solidFill>
        <a:latin typeface="+mn-lt"/>
        <a:ea typeface="+mn-ea"/>
        <a:cs typeface="+mn-cs"/>
      </a:defRPr>
    </a:lvl1pPr>
    <a:lvl2pPr marL="356616" algn="l" defTabSz="713232" rtl="0" eaLnBrk="1" latinLnBrk="0" hangingPunct="1">
      <a:defRPr sz="936" kern="1200">
        <a:solidFill>
          <a:schemeClr val="tx1"/>
        </a:solidFill>
        <a:latin typeface="+mn-lt"/>
        <a:ea typeface="+mn-ea"/>
        <a:cs typeface="+mn-cs"/>
      </a:defRPr>
    </a:lvl2pPr>
    <a:lvl3pPr marL="713232" algn="l" defTabSz="713232" rtl="0" eaLnBrk="1" latinLnBrk="0" hangingPunct="1">
      <a:defRPr sz="936" kern="1200">
        <a:solidFill>
          <a:schemeClr val="tx1"/>
        </a:solidFill>
        <a:latin typeface="+mn-lt"/>
        <a:ea typeface="+mn-ea"/>
        <a:cs typeface="+mn-cs"/>
      </a:defRPr>
    </a:lvl3pPr>
    <a:lvl4pPr marL="1069848" algn="l" defTabSz="713232" rtl="0" eaLnBrk="1" latinLnBrk="0" hangingPunct="1">
      <a:defRPr sz="936" kern="1200">
        <a:solidFill>
          <a:schemeClr val="tx1"/>
        </a:solidFill>
        <a:latin typeface="+mn-lt"/>
        <a:ea typeface="+mn-ea"/>
        <a:cs typeface="+mn-cs"/>
      </a:defRPr>
    </a:lvl4pPr>
    <a:lvl5pPr marL="1426464" algn="l" defTabSz="713232" rtl="0" eaLnBrk="1" latinLnBrk="0" hangingPunct="1">
      <a:defRPr sz="936" kern="1200">
        <a:solidFill>
          <a:schemeClr val="tx1"/>
        </a:solidFill>
        <a:latin typeface="+mn-lt"/>
        <a:ea typeface="+mn-ea"/>
        <a:cs typeface="+mn-cs"/>
      </a:defRPr>
    </a:lvl5pPr>
    <a:lvl6pPr marL="1783080" algn="l" defTabSz="713232" rtl="0" eaLnBrk="1" latinLnBrk="0" hangingPunct="1">
      <a:defRPr sz="936" kern="1200">
        <a:solidFill>
          <a:schemeClr val="tx1"/>
        </a:solidFill>
        <a:latin typeface="+mn-lt"/>
        <a:ea typeface="+mn-ea"/>
        <a:cs typeface="+mn-cs"/>
      </a:defRPr>
    </a:lvl6pPr>
    <a:lvl7pPr marL="2139696" algn="l" defTabSz="713232" rtl="0" eaLnBrk="1" latinLnBrk="0" hangingPunct="1">
      <a:defRPr sz="936" kern="1200">
        <a:solidFill>
          <a:schemeClr val="tx1"/>
        </a:solidFill>
        <a:latin typeface="+mn-lt"/>
        <a:ea typeface="+mn-ea"/>
        <a:cs typeface="+mn-cs"/>
      </a:defRPr>
    </a:lvl7pPr>
    <a:lvl8pPr marL="2496312" algn="l" defTabSz="713232" rtl="0" eaLnBrk="1" latinLnBrk="0" hangingPunct="1">
      <a:defRPr sz="936" kern="1200">
        <a:solidFill>
          <a:schemeClr val="tx1"/>
        </a:solidFill>
        <a:latin typeface="+mn-lt"/>
        <a:ea typeface="+mn-ea"/>
        <a:cs typeface="+mn-cs"/>
      </a:defRPr>
    </a:lvl8pPr>
    <a:lvl9pPr marL="2852928" algn="l" defTabSz="713232" rtl="0" eaLnBrk="1" latinLnBrk="0" hangingPunct="1">
      <a:defRPr sz="93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5"/>
          </p:nvPr>
        </p:nvSpPr>
        <p:spPr/>
        <p:txBody>
          <a:bodyPr rtlCol="0"/>
          <a:lstStyle/>
          <a:p>
            <a:pPr rtl="0"/>
            <a:fld id="{C6B3AB32-59DF-41F1-9618-EDFBF5049629}" type="slidenum">
              <a:rPr lang="fr-FR" smtClean="0"/>
              <a:t>1</a:t>
            </a:fld>
            <a:endParaRPr lang="fr-FR" dirty="0"/>
          </a:p>
        </p:txBody>
      </p:sp>
    </p:spTree>
    <p:extLst>
      <p:ext uri="{BB962C8B-B14F-4D97-AF65-F5344CB8AC3E}">
        <p14:creationId xmlns:p14="http://schemas.microsoft.com/office/powerpoint/2010/main" val="13900470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notes 2"/>
          <p:cNvSpPr>
            <a:spLocks noGrp="1"/>
          </p:cNvSpPr>
          <p:nvPr>
            <p:ph type="body" idx="1"/>
          </p:nvPr>
        </p:nvSpPr>
        <p:spPr/>
        <p:txBody>
          <a:bodyPr/>
          <a:lstStyle/>
          <a:p>
            <a:r>
              <a:rPr lang="fr-FR" dirty="0" smtClean="0"/>
              <a:t>Si je capture par référence, qu’est-ce qui change ?</a:t>
            </a:r>
            <a:endParaRPr lang="fr-FR" dirty="0"/>
          </a:p>
        </p:txBody>
      </p:sp>
      <p:sp>
        <p:nvSpPr>
          <p:cNvPr id="4" name="Espace réservé du numéro de diapositive 3"/>
          <p:cNvSpPr>
            <a:spLocks noGrp="1"/>
          </p:cNvSpPr>
          <p:nvPr>
            <p:ph type="sldNum" sz="quarter" idx="10"/>
          </p:nvPr>
        </p:nvSpPr>
        <p:spPr/>
        <p:txBody>
          <a:bodyPr/>
          <a:lstStyle/>
          <a:p>
            <a:pPr rtl="0"/>
            <a:fld id="{C6B3AB32-59DF-41F1-9618-EDFBF5049629}" type="slidenum">
              <a:rPr lang="fr-FR" noProof="0" smtClean="0"/>
              <a:t>12</a:t>
            </a:fld>
            <a:endParaRPr lang="fr-FR" noProof="0" dirty="0"/>
          </a:p>
        </p:txBody>
      </p:sp>
    </p:spTree>
    <p:extLst>
      <p:ext uri="{BB962C8B-B14F-4D97-AF65-F5344CB8AC3E}">
        <p14:creationId xmlns:p14="http://schemas.microsoft.com/office/powerpoint/2010/main" val="17338044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notes 2"/>
          <p:cNvSpPr>
            <a:spLocks noGrp="1"/>
          </p:cNvSpPr>
          <p:nvPr>
            <p:ph type="body" idx="1"/>
          </p:nvPr>
        </p:nvSpPr>
        <p:spPr/>
        <p:txBody>
          <a:bodyPr/>
          <a:lstStyle/>
          <a:p>
            <a:r>
              <a:rPr lang="fr-FR" dirty="0" smtClean="0"/>
              <a:t>Pas de symboles</a:t>
            </a:r>
            <a:r>
              <a:rPr lang="fr-FR" baseline="0" dirty="0" smtClean="0"/>
              <a:t> : 17 ko</a:t>
            </a:r>
            <a:endParaRPr lang="fr-FR" dirty="0" smtClean="0"/>
          </a:p>
          <a:p>
            <a:r>
              <a:rPr lang="fr-FR" dirty="0" smtClean="0"/>
              <a:t>/Zi = 46 ko + 156 ko de pdb</a:t>
            </a:r>
          </a:p>
          <a:p>
            <a:r>
              <a:rPr lang="fr-FR" dirty="0" smtClean="0"/>
              <a:t>/ZI = 55ko + 156 ko (pdb) + 139 ko (</a:t>
            </a:r>
            <a:r>
              <a:rPr lang="fr-FR" dirty="0" err="1" smtClean="0"/>
              <a:t>idb</a:t>
            </a:r>
            <a:r>
              <a:rPr lang="fr-FR" dirty="0" smtClean="0"/>
              <a:t>)</a:t>
            </a:r>
          </a:p>
          <a:p>
            <a:r>
              <a:rPr lang="fr-FR" dirty="0" smtClean="0"/>
              <a:t>/Z7 = 148 ko</a:t>
            </a:r>
          </a:p>
          <a:p>
            <a:endParaRPr lang="fr-FR" dirty="0" smtClean="0"/>
          </a:p>
          <a:p>
            <a:r>
              <a:rPr lang="fr-FR" dirty="0" smtClean="0"/>
              <a:t>IDB = </a:t>
            </a:r>
            <a:r>
              <a:rPr lang="fr-FR" dirty="0" err="1" smtClean="0"/>
              <a:t>Intermediate</a:t>
            </a:r>
            <a:r>
              <a:rPr lang="fr-FR" dirty="0" smtClean="0"/>
              <a:t> </a:t>
            </a:r>
            <a:r>
              <a:rPr lang="fr-FR" dirty="0" err="1" smtClean="0"/>
              <a:t>debug</a:t>
            </a:r>
            <a:r>
              <a:rPr lang="fr-FR" dirty="0" smtClean="0"/>
              <a:t> format créé par l’IDA (The Interactive </a:t>
            </a:r>
            <a:r>
              <a:rPr lang="fr-FR" dirty="0" err="1" smtClean="0"/>
              <a:t>Disassembler</a:t>
            </a:r>
            <a:r>
              <a:rPr lang="fr-FR" dirty="0" smtClean="0"/>
              <a:t>), capable de « </a:t>
            </a:r>
            <a:r>
              <a:rPr lang="fr-FR" dirty="0" err="1" smtClean="0"/>
              <a:t>désasembler</a:t>
            </a:r>
            <a:r>
              <a:rPr lang="fr-FR" dirty="0" smtClean="0"/>
              <a:t> »</a:t>
            </a:r>
            <a:r>
              <a:rPr lang="fr-FR" baseline="0" dirty="0" smtClean="0"/>
              <a:t> un </a:t>
            </a:r>
            <a:r>
              <a:rPr lang="fr-FR" baseline="0" dirty="0" err="1" smtClean="0"/>
              <a:t>exe</a:t>
            </a:r>
            <a:r>
              <a:rPr lang="fr-FR" baseline="0" dirty="0" smtClean="0"/>
              <a:t>.</a:t>
            </a:r>
            <a:endParaRPr lang="fr-FR" dirty="0" smtClean="0"/>
          </a:p>
          <a:p>
            <a:endParaRPr lang="fr-FR" dirty="0"/>
          </a:p>
        </p:txBody>
      </p:sp>
      <p:sp>
        <p:nvSpPr>
          <p:cNvPr id="4" name="Espace réservé du numéro de diapositive 3"/>
          <p:cNvSpPr>
            <a:spLocks noGrp="1"/>
          </p:cNvSpPr>
          <p:nvPr>
            <p:ph type="sldNum" sz="quarter" idx="10"/>
          </p:nvPr>
        </p:nvSpPr>
        <p:spPr/>
        <p:txBody>
          <a:bodyPr/>
          <a:lstStyle/>
          <a:p>
            <a:pPr rtl="0"/>
            <a:fld id="{C6B3AB32-59DF-41F1-9618-EDFBF5049629}" type="slidenum">
              <a:rPr lang="fr-FR" noProof="0" smtClean="0"/>
              <a:t>14</a:t>
            </a:fld>
            <a:endParaRPr lang="fr-FR" noProof="0" dirty="0"/>
          </a:p>
        </p:txBody>
      </p:sp>
    </p:spTree>
    <p:extLst>
      <p:ext uri="{BB962C8B-B14F-4D97-AF65-F5344CB8AC3E}">
        <p14:creationId xmlns:p14="http://schemas.microsoft.com/office/powerpoint/2010/main" val="38107829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notes 2"/>
          <p:cNvSpPr>
            <a:spLocks noGrp="1"/>
          </p:cNvSpPr>
          <p:nvPr>
            <p:ph type="body" idx="1"/>
          </p:nvPr>
        </p:nvSpPr>
        <p:spPr/>
        <p:txBody>
          <a:bodyPr/>
          <a:lstStyle/>
          <a:p>
            <a:r>
              <a:rPr lang="fr-FR" dirty="0" smtClean="0"/>
              <a:t>Pas de symboles</a:t>
            </a:r>
            <a:r>
              <a:rPr lang="fr-FR" baseline="0" dirty="0" smtClean="0"/>
              <a:t> : 17 ko</a:t>
            </a:r>
            <a:endParaRPr lang="fr-FR" dirty="0" smtClean="0"/>
          </a:p>
          <a:p>
            <a:r>
              <a:rPr lang="fr-FR" dirty="0" smtClean="0"/>
              <a:t>/Zi = 46 ko + 156 ko de pdb</a:t>
            </a:r>
          </a:p>
          <a:p>
            <a:r>
              <a:rPr lang="fr-FR" dirty="0" smtClean="0"/>
              <a:t>/ZI = 55ko + 156 ko (pdb) + 139 ko (</a:t>
            </a:r>
            <a:r>
              <a:rPr lang="fr-FR" dirty="0" err="1" smtClean="0"/>
              <a:t>idb</a:t>
            </a:r>
            <a:r>
              <a:rPr lang="fr-FR" dirty="0" smtClean="0"/>
              <a:t>)</a:t>
            </a:r>
          </a:p>
          <a:p>
            <a:r>
              <a:rPr lang="fr-FR" dirty="0" smtClean="0"/>
              <a:t>/Z7 = 148 ko</a:t>
            </a:r>
          </a:p>
          <a:p>
            <a:endParaRPr lang="fr-FR" dirty="0" smtClean="0"/>
          </a:p>
          <a:p>
            <a:r>
              <a:rPr lang="fr-FR" dirty="0" smtClean="0"/>
              <a:t>IDB = </a:t>
            </a:r>
            <a:r>
              <a:rPr lang="fr-FR" dirty="0" err="1" smtClean="0"/>
              <a:t>Intermediate</a:t>
            </a:r>
            <a:r>
              <a:rPr lang="fr-FR" dirty="0" smtClean="0"/>
              <a:t> </a:t>
            </a:r>
            <a:r>
              <a:rPr lang="fr-FR" dirty="0" err="1" smtClean="0"/>
              <a:t>debug</a:t>
            </a:r>
            <a:r>
              <a:rPr lang="fr-FR" dirty="0" smtClean="0"/>
              <a:t> format créé par l’IDA (The Interactive </a:t>
            </a:r>
            <a:r>
              <a:rPr lang="fr-FR" dirty="0" err="1" smtClean="0"/>
              <a:t>Disassembler</a:t>
            </a:r>
            <a:r>
              <a:rPr lang="fr-FR" dirty="0" smtClean="0"/>
              <a:t>), capable de « </a:t>
            </a:r>
            <a:r>
              <a:rPr lang="fr-FR" dirty="0" err="1" smtClean="0"/>
              <a:t>désasembler</a:t>
            </a:r>
            <a:r>
              <a:rPr lang="fr-FR" dirty="0" smtClean="0"/>
              <a:t> »</a:t>
            </a:r>
            <a:r>
              <a:rPr lang="fr-FR" baseline="0" dirty="0" smtClean="0"/>
              <a:t> un </a:t>
            </a:r>
            <a:r>
              <a:rPr lang="fr-FR" baseline="0" dirty="0" err="1" smtClean="0"/>
              <a:t>exe</a:t>
            </a:r>
            <a:r>
              <a:rPr lang="fr-FR" baseline="0" dirty="0" smtClean="0"/>
              <a:t>.</a:t>
            </a:r>
            <a:endParaRPr lang="fr-FR" dirty="0" smtClean="0"/>
          </a:p>
          <a:p>
            <a:endParaRPr lang="fr-FR" dirty="0"/>
          </a:p>
        </p:txBody>
      </p:sp>
      <p:sp>
        <p:nvSpPr>
          <p:cNvPr id="4" name="Espace réservé du numéro de diapositive 3"/>
          <p:cNvSpPr>
            <a:spLocks noGrp="1"/>
          </p:cNvSpPr>
          <p:nvPr>
            <p:ph type="sldNum" sz="quarter" idx="10"/>
          </p:nvPr>
        </p:nvSpPr>
        <p:spPr/>
        <p:txBody>
          <a:bodyPr/>
          <a:lstStyle/>
          <a:p>
            <a:pPr rtl="0"/>
            <a:fld id="{C6B3AB32-59DF-41F1-9618-EDFBF5049629}" type="slidenum">
              <a:rPr lang="fr-FR" noProof="0" smtClean="0"/>
              <a:t>16</a:t>
            </a:fld>
            <a:endParaRPr lang="fr-FR" noProof="0" dirty="0"/>
          </a:p>
        </p:txBody>
      </p:sp>
    </p:spTree>
    <p:extLst>
      <p:ext uri="{BB962C8B-B14F-4D97-AF65-F5344CB8AC3E}">
        <p14:creationId xmlns:p14="http://schemas.microsoft.com/office/powerpoint/2010/main" val="23522245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C6B3AB32-59DF-41F1-9618-EDFBF5049629}" type="slidenum">
              <a:rPr lang="fr-FR" noProof="0" smtClean="0"/>
              <a:t>17</a:t>
            </a:fld>
            <a:endParaRPr lang="fr-FR" noProof="0" dirty="0"/>
          </a:p>
        </p:txBody>
      </p:sp>
    </p:spTree>
    <p:extLst>
      <p:ext uri="{BB962C8B-B14F-4D97-AF65-F5344CB8AC3E}">
        <p14:creationId xmlns:p14="http://schemas.microsoft.com/office/powerpoint/2010/main" val="24703245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5"/>
          </p:nvPr>
        </p:nvSpPr>
        <p:spPr/>
        <p:txBody>
          <a:bodyPr rtlCol="0"/>
          <a:lstStyle/>
          <a:p>
            <a:pPr rtl="0"/>
            <a:fld id="{C6B3AB32-59DF-41F1-9618-EDFBF5049629}" type="slidenum">
              <a:rPr lang="fr-FR" smtClean="0"/>
              <a:t>19</a:t>
            </a:fld>
            <a:endParaRPr lang="fr-FR"/>
          </a:p>
        </p:txBody>
      </p:sp>
    </p:spTree>
    <p:extLst>
      <p:ext uri="{BB962C8B-B14F-4D97-AF65-F5344CB8AC3E}">
        <p14:creationId xmlns:p14="http://schemas.microsoft.com/office/powerpoint/2010/main" val="4193185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C6B3AB32-59DF-41F1-9618-EDFBF5049629}" type="slidenum">
              <a:rPr lang="fr-FR" noProof="0" smtClean="0"/>
              <a:t>20</a:t>
            </a:fld>
            <a:endParaRPr lang="fr-FR" noProof="0" dirty="0"/>
          </a:p>
        </p:txBody>
      </p:sp>
    </p:spTree>
    <p:extLst>
      <p:ext uri="{BB962C8B-B14F-4D97-AF65-F5344CB8AC3E}">
        <p14:creationId xmlns:p14="http://schemas.microsoft.com/office/powerpoint/2010/main" val="23160094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smtClean="0"/>
              <a:t>Pour</a:t>
            </a:r>
            <a:r>
              <a:rPr lang="fr-FR" baseline="0" dirty="0" smtClean="0"/>
              <a:t> Visual : Point d’arrêt et click droit sur la ligne : «  Accéder au désassemblage »</a:t>
            </a:r>
            <a:endParaRPr lang="fr-FR" dirty="0"/>
          </a:p>
        </p:txBody>
      </p:sp>
      <p:sp>
        <p:nvSpPr>
          <p:cNvPr id="4" name="Espace réservé du numéro de diapositive 3"/>
          <p:cNvSpPr>
            <a:spLocks noGrp="1"/>
          </p:cNvSpPr>
          <p:nvPr>
            <p:ph type="sldNum" sz="quarter" idx="10"/>
          </p:nvPr>
        </p:nvSpPr>
        <p:spPr/>
        <p:txBody>
          <a:bodyPr/>
          <a:lstStyle/>
          <a:p>
            <a:pPr rtl="0"/>
            <a:fld id="{C6B3AB32-59DF-41F1-9618-EDFBF5049629}" type="slidenum">
              <a:rPr lang="fr-FR" noProof="0" smtClean="0"/>
              <a:t>23</a:t>
            </a:fld>
            <a:endParaRPr lang="fr-FR" noProof="0" dirty="0"/>
          </a:p>
        </p:txBody>
      </p:sp>
    </p:spTree>
    <p:extLst>
      <p:ext uri="{BB962C8B-B14F-4D97-AF65-F5344CB8AC3E}">
        <p14:creationId xmlns:p14="http://schemas.microsoft.com/office/powerpoint/2010/main" val="26351994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C6B3AB32-59DF-41F1-9618-EDFBF5049629}" type="slidenum">
              <a:rPr lang="fr-FR" noProof="0" smtClean="0"/>
              <a:t>28</a:t>
            </a:fld>
            <a:endParaRPr lang="fr-FR" noProof="0" dirty="0"/>
          </a:p>
        </p:txBody>
      </p:sp>
    </p:spTree>
    <p:extLst>
      <p:ext uri="{BB962C8B-B14F-4D97-AF65-F5344CB8AC3E}">
        <p14:creationId xmlns:p14="http://schemas.microsoft.com/office/powerpoint/2010/main" val="32163232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notes 2"/>
          <p:cNvSpPr>
            <a:spLocks noGrp="1"/>
          </p:cNvSpPr>
          <p:nvPr>
            <p:ph type="body" idx="1"/>
          </p:nvPr>
        </p:nvSpPr>
        <p:spPr/>
        <p:txBody>
          <a:bodyPr/>
          <a:lstStyle/>
          <a:p>
            <a:r>
              <a:rPr lang="fr-FR" dirty="0" smtClean="0"/>
              <a:t>Les Variables d’environnement</a:t>
            </a:r>
            <a:r>
              <a:rPr lang="fr-FR" baseline="0" dirty="0" smtClean="0"/>
              <a:t> peuvent évoluer ou être modifiées d’une version à l’autre, bref, c’est ingérable…</a:t>
            </a:r>
            <a:endParaRPr lang="fr-FR" dirty="0"/>
          </a:p>
        </p:txBody>
      </p:sp>
      <p:sp>
        <p:nvSpPr>
          <p:cNvPr id="4" name="Espace réservé du numéro de diapositive 3"/>
          <p:cNvSpPr>
            <a:spLocks noGrp="1"/>
          </p:cNvSpPr>
          <p:nvPr>
            <p:ph type="sldNum" sz="quarter" idx="10"/>
          </p:nvPr>
        </p:nvSpPr>
        <p:spPr/>
        <p:txBody>
          <a:bodyPr/>
          <a:lstStyle/>
          <a:p>
            <a:pPr rtl="0"/>
            <a:fld id="{C6B3AB32-59DF-41F1-9618-EDFBF5049629}" type="slidenum">
              <a:rPr lang="fr-FR" noProof="0" smtClean="0"/>
              <a:t>29</a:t>
            </a:fld>
            <a:endParaRPr lang="fr-FR" noProof="0" dirty="0"/>
          </a:p>
        </p:txBody>
      </p:sp>
    </p:spTree>
    <p:extLst>
      <p:ext uri="{BB962C8B-B14F-4D97-AF65-F5344CB8AC3E}">
        <p14:creationId xmlns:p14="http://schemas.microsoft.com/office/powerpoint/2010/main" val="11588439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notes 2"/>
          <p:cNvSpPr>
            <a:spLocks noGrp="1"/>
          </p:cNvSpPr>
          <p:nvPr>
            <p:ph type="body" idx="1"/>
          </p:nvPr>
        </p:nvSpPr>
        <p:spPr/>
        <p:txBody>
          <a:bodyPr/>
          <a:lstStyle/>
          <a:p>
            <a:pPr marL="0" marR="0" lvl="0" indent="0" algn="l" defTabSz="713232" rtl="0" eaLnBrk="1" fontAlgn="auto" latinLnBrk="0" hangingPunct="1">
              <a:lnSpc>
                <a:spcPct val="100000"/>
              </a:lnSpc>
              <a:spcBef>
                <a:spcPts val="0"/>
              </a:spcBef>
              <a:spcAft>
                <a:spcPts val="0"/>
              </a:spcAft>
              <a:buClrTx/>
              <a:buSzTx/>
              <a:buFontTx/>
              <a:buNone/>
              <a:tabLst/>
              <a:defRPr/>
            </a:pPr>
            <a:r>
              <a:rPr lang="fr-FR" sz="1000" dirty="0" smtClean="0">
                <a:latin typeface="Cascadia Code" panose="020B0609020000020004" pitchFamily="49" charset="0"/>
                <a:cs typeface="Cascadia Code" panose="020B0609020000020004" pitchFamily="49" charset="0"/>
                <a:sym typeface="Wingdings" panose="05000000000000000000" pitchFamily="2" charset="2"/>
              </a:rPr>
              <a:t>cl /</a:t>
            </a:r>
            <a:r>
              <a:rPr lang="fr-FR" sz="1000" dirty="0" err="1" smtClean="0">
                <a:latin typeface="Cascadia Code" panose="020B0609020000020004" pitchFamily="49" charset="0"/>
                <a:cs typeface="Cascadia Code" panose="020B0609020000020004" pitchFamily="49" charset="0"/>
                <a:sym typeface="Wingdings" panose="05000000000000000000" pitchFamily="2" charset="2"/>
              </a:rPr>
              <a:t>EHsc</a:t>
            </a:r>
            <a:r>
              <a:rPr lang="fr-FR" sz="1000" dirty="0" smtClean="0">
                <a:latin typeface="Cascadia Code" panose="020B0609020000020004" pitchFamily="49" charset="0"/>
                <a:cs typeface="Cascadia Code" panose="020B0609020000020004" pitchFamily="49" charset="0"/>
                <a:sym typeface="Wingdings" panose="05000000000000000000" pitchFamily="2" charset="2"/>
              </a:rPr>
              <a:t> /c /I . .\foo.cpp .\bar.cpp </a:t>
            </a:r>
            <a:r>
              <a:rPr lang="fr-FR" sz="1000" dirty="0" smtClean="0">
                <a:sym typeface="Wingdings" panose="05000000000000000000" pitchFamily="2" charset="2"/>
              </a:rPr>
              <a:t> foo.obj et bar.obj</a:t>
            </a:r>
          </a:p>
          <a:p>
            <a:pPr marL="0" marR="0" lvl="0" indent="0" algn="l" defTabSz="713232" rtl="0" eaLnBrk="1" fontAlgn="auto" latinLnBrk="0" hangingPunct="1">
              <a:lnSpc>
                <a:spcPct val="100000"/>
              </a:lnSpc>
              <a:spcBef>
                <a:spcPts val="0"/>
              </a:spcBef>
              <a:spcAft>
                <a:spcPts val="0"/>
              </a:spcAft>
              <a:buClrTx/>
              <a:buSzTx/>
              <a:buFontTx/>
              <a:buNone/>
              <a:tabLst/>
              <a:defRPr/>
            </a:pPr>
            <a:endParaRPr lang="fr-FR" sz="1000" dirty="0" smtClean="0">
              <a:sym typeface="Wingdings" panose="05000000000000000000" pitchFamily="2" charset="2"/>
            </a:endParaRPr>
          </a:p>
          <a:p>
            <a:pPr marL="0" marR="0" lvl="0" indent="0" algn="l" defTabSz="713232" rtl="0" eaLnBrk="1" fontAlgn="auto" latinLnBrk="0" hangingPunct="1">
              <a:lnSpc>
                <a:spcPct val="100000"/>
              </a:lnSpc>
              <a:spcBef>
                <a:spcPts val="0"/>
              </a:spcBef>
              <a:spcAft>
                <a:spcPts val="0"/>
              </a:spcAft>
              <a:buClrTx/>
              <a:buSzTx/>
              <a:buFontTx/>
              <a:buNone/>
              <a:tabLst/>
              <a:defRPr/>
            </a:pPr>
            <a:r>
              <a:rPr lang="fr-FR" sz="1000" dirty="0" smtClean="0">
                <a:latin typeface="Cascadia Code" panose="020B0609020000020004" pitchFamily="49" charset="0"/>
                <a:cs typeface="Cascadia Code" panose="020B0609020000020004" pitchFamily="49" charset="0"/>
                <a:sym typeface="Wingdings" panose="05000000000000000000" pitchFamily="2" charset="2"/>
              </a:rPr>
              <a:t>cl /</a:t>
            </a:r>
            <a:r>
              <a:rPr lang="fr-FR" sz="1000" dirty="0" err="1" smtClean="0">
                <a:latin typeface="Cascadia Code" panose="020B0609020000020004" pitchFamily="49" charset="0"/>
                <a:cs typeface="Cascadia Code" panose="020B0609020000020004" pitchFamily="49" charset="0"/>
                <a:sym typeface="Wingdings" panose="05000000000000000000" pitchFamily="2" charset="2"/>
              </a:rPr>
              <a:t>EHsc</a:t>
            </a:r>
            <a:r>
              <a:rPr lang="fr-FR" sz="1000" dirty="0" smtClean="0">
                <a:latin typeface="Cascadia Code" panose="020B0609020000020004" pitchFamily="49" charset="0"/>
                <a:cs typeface="Cascadia Code" panose="020B0609020000020004" pitchFamily="49" charset="0"/>
                <a:sym typeface="Wingdings" panose="05000000000000000000" pitchFamily="2" charset="2"/>
              </a:rPr>
              <a:t> .\main.cpp /I . .\foobar.lib  </a:t>
            </a:r>
            <a:r>
              <a:rPr lang="fr-FR" sz="1000" kern="1200" dirty="0" smtClean="0">
                <a:solidFill>
                  <a:schemeClr val="tx1"/>
                </a:solidFill>
                <a:latin typeface="+mn-lt"/>
                <a:ea typeface="+mn-ea"/>
                <a:cs typeface="Cascadia Code" panose="020B0609020000020004" pitchFamily="49" charset="0"/>
                <a:sym typeface="Wingdings" panose="05000000000000000000" pitchFamily="2" charset="2"/>
              </a:rPr>
              <a:t>main.exe</a:t>
            </a:r>
          </a:p>
          <a:p>
            <a:pPr marL="0" marR="0" lvl="0" indent="0" algn="l" defTabSz="713232" rtl="0" eaLnBrk="1" fontAlgn="auto" latinLnBrk="0" hangingPunct="1">
              <a:lnSpc>
                <a:spcPct val="100000"/>
              </a:lnSpc>
              <a:spcBef>
                <a:spcPts val="0"/>
              </a:spcBef>
              <a:spcAft>
                <a:spcPts val="0"/>
              </a:spcAft>
              <a:buClrTx/>
              <a:buSzTx/>
              <a:buFontTx/>
              <a:buNone/>
              <a:tabLst/>
              <a:defRPr/>
            </a:pPr>
            <a:endParaRPr lang="fr-FR" sz="1000" dirty="0" smtClean="0">
              <a:sym typeface="Wingdings" panose="05000000000000000000" pitchFamily="2" charset="2"/>
            </a:endParaRPr>
          </a:p>
        </p:txBody>
      </p:sp>
      <p:sp>
        <p:nvSpPr>
          <p:cNvPr id="4" name="Espace réservé du numéro de diapositive 3"/>
          <p:cNvSpPr>
            <a:spLocks noGrp="1"/>
          </p:cNvSpPr>
          <p:nvPr>
            <p:ph type="sldNum" sz="quarter" idx="10"/>
          </p:nvPr>
        </p:nvSpPr>
        <p:spPr/>
        <p:txBody>
          <a:bodyPr/>
          <a:lstStyle/>
          <a:p>
            <a:pPr rtl="0"/>
            <a:fld id="{C6B3AB32-59DF-41F1-9618-EDFBF5049629}" type="slidenum">
              <a:rPr lang="fr-FR" noProof="0" smtClean="0"/>
              <a:t>30</a:t>
            </a:fld>
            <a:endParaRPr lang="fr-FR" noProof="0" dirty="0"/>
          </a:p>
        </p:txBody>
      </p:sp>
    </p:spTree>
    <p:extLst>
      <p:ext uri="{BB962C8B-B14F-4D97-AF65-F5344CB8AC3E}">
        <p14:creationId xmlns:p14="http://schemas.microsoft.com/office/powerpoint/2010/main" val="33291706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5"/>
          </p:nvPr>
        </p:nvSpPr>
        <p:spPr/>
        <p:txBody>
          <a:bodyPr rtlCol="0"/>
          <a:lstStyle/>
          <a:p>
            <a:pPr rtl="0"/>
            <a:fld id="{C6B3AB32-59DF-41F1-9618-EDFBF5049629}" type="slidenum">
              <a:rPr lang="fr-FR" smtClean="0"/>
              <a:t>2</a:t>
            </a:fld>
            <a:endParaRPr lang="fr-FR"/>
          </a:p>
        </p:txBody>
      </p:sp>
    </p:spTree>
    <p:extLst>
      <p:ext uri="{BB962C8B-B14F-4D97-AF65-F5344CB8AC3E}">
        <p14:creationId xmlns:p14="http://schemas.microsoft.com/office/powerpoint/2010/main" val="295020647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notes 2"/>
          <p:cNvSpPr>
            <a:spLocks noGrp="1"/>
          </p:cNvSpPr>
          <p:nvPr>
            <p:ph type="body" idx="1"/>
          </p:nvPr>
        </p:nvSpPr>
        <p:spPr/>
        <p:txBody>
          <a:bodyPr/>
          <a:lstStyle/>
          <a:p>
            <a:r>
              <a:rPr lang="fr-FR" dirty="0" smtClean="0"/>
              <a:t>Les fichiers EXP contiennent</a:t>
            </a:r>
            <a:r>
              <a:rPr lang="fr-FR" baseline="0" dirty="0" smtClean="0"/>
              <a:t> des infos de </a:t>
            </a:r>
            <a:r>
              <a:rPr lang="fr-FR" baseline="0" dirty="0" err="1" smtClean="0"/>
              <a:t>link</a:t>
            </a:r>
            <a:r>
              <a:rPr lang="fr-FR" baseline="0" dirty="0" smtClean="0"/>
              <a:t> qu’on ne retrouve pas dans le .lib</a:t>
            </a:r>
          </a:p>
          <a:p>
            <a:r>
              <a:rPr lang="fr-FR" baseline="0" dirty="0" smtClean="0"/>
              <a:t>Il sert à gérer notamment les dépendances circulaires.</a:t>
            </a:r>
            <a:endParaRPr lang="fr-FR" dirty="0"/>
          </a:p>
        </p:txBody>
      </p:sp>
      <p:sp>
        <p:nvSpPr>
          <p:cNvPr id="4" name="Espace réservé du numéro de diapositive 3"/>
          <p:cNvSpPr>
            <a:spLocks noGrp="1"/>
          </p:cNvSpPr>
          <p:nvPr>
            <p:ph type="sldNum" sz="quarter" idx="10"/>
          </p:nvPr>
        </p:nvSpPr>
        <p:spPr/>
        <p:txBody>
          <a:bodyPr/>
          <a:lstStyle/>
          <a:p>
            <a:pPr rtl="0"/>
            <a:fld id="{C6B3AB32-59DF-41F1-9618-EDFBF5049629}" type="slidenum">
              <a:rPr lang="fr-FR" noProof="0" smtClean="0"/>
              <a:t>31</a:t>
            </a:fld>
            <a:endParaRPr lang="fr-FR" noProof="0" dirty="0"/>
          </a:p>
        </p:txBody>
      </p:sp>
    </p:spTree>
    <p:extLst>
      <p:ext uri="{BB962C8B-B14F-4D97-AF65-F5344CB8AC3E}">
        <p14:creationId xmlns:p14="http://schemas.microsoft.com/office/powerpoint/2010/main" val="28374942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notes 2"/>
          <p:cNvSpPr>
            <a:spLocks noGrp="1"/>
          </p:cNvSpPr>
          <p:nvPr>
            <p:ph type="body" idx="1"/>
          </p:nvPr>
        </p:nvSpPr>
        <p:spPr/>
        <p:txBody>
          <a:bodyPr/>
          <a:lstStyle/>
          <a:p>
            <a:r>
              <a:rPr lang="fr-FR" dirty="0" smtClean="0"/>
              <a:t>Les Variables d’environnement</a:t>
            </a:r>
            <a:r>
              <a:rPr lang="fr-FR" baseline="0" dirty="0" smtClean="0"/>
              <a:t> peuvent évoluer ou être modifiées d’une version à l’autre, bref, c’est ingérable…</a:t>
            </a:r>
            <a:endParaRPr lang="fr-FR" dirty="0"/>
          </a:p>
        </p:txBody>
      </p:sp>
      <p:sp>
        <p:nvSpPr>
          <p:cNvPr id="4" name="Espace réservé du numéro de diapositive 3"/>
          <p:cNvSpPr>
            <a:spLocks noGrp="1"/>
          </p:cNvSpPr>
          <p:nvPr>
            <p:ph type="sldNum" sz="quarter" idx="10"/>
          </p:nvPr>
        </p:nvSpPr>
        <p:spPr/>
        <p:txBody>
          <a:bodyPr/>
          <a:lstStyle/>
          <a:p>
            <a:pPr rtl="0"/>
            <a:fld id="{C6B3AB32-59DF-41F1-9618-EDFBF5049629}" type="slidenum">
              <a:rPr lang="fr-FR" noProof="0" smtClean="0"/>
              <a:t>32</a:t>
            </a:fld>
            <a:endParaRPr lang="fr-FR" noProof="0" dirty="0"/>
          </a:p>
        </p:txBody>
      </p:sp>
    </p:spTree>
    <p:extLst>
      <p:ext uri="{BB962C8B-B14F-4D97-AF65-F5344CB8AC3E}">
        <p14:creationId xmlns:p14="http://schemas.microsoft.com/office/powerpoint/2010/main" val="16248968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notes 2"/>
          <p:cNvSpPr>
            <a:spLocks noGrp="1"/>
          </p:cNvSpPr>
          <p:nvPr>
            <p:ph type="body" idx="1"/>
          </p:nvPr>
        </p:nvSpPr>
        <p:spPr/>
        <p:txBody>
          <a:bodyPr/>
          <a:lstStyle/>
          <a:p>
            <a:r>
              <a:rPr lang="fr-FR" dirty="0" smtClean="0"/>
              <a:t>Voir le fichier type qu’on utilise</a:t>
            </a:r>
            <a:r>
              <a:rPr lang="fr-FR" baseline="0" dirty="0" smtClean="0"/>
              <a:t> sur nos projets</a:t>
            </a:r>
            <a:endParaRPr lang="fr-FR" dirty="0"/>
          </a:p>
        </p:txBody>
      </p:sp>
      <p:sp>
        <p:nvSpPr>
          <p:cNvPr id="4" name="Espace réservé du numéro de diapositive 3"/>
          <p:cNvSpPr>
            <a:spLocks noGrp="1"/>
          </p:cNvSpPr>
          <p:nvPr>
            <p:ph type="sldNum" sz="quarter" idx="10"/>
          </p:nvPr>
        </p:nvSpPr>
        <p:spPr/>
        <p:txBody>
          <a:bodyPr/>
          <a:lstStyle/>
          <a:p>
            <a:pPr rtl="0"/>
            <a:fld id="{C6B3AB32-59DF-41F1-9618-EDFBF5049629}" type="slidenum">
              <a:rPr lang="fr-FR" noProof="0" smtClean="0"/>
              <a:t>33</a:t>
            </a:fld>
            <a:endParaRPr lang="fr-FR" noProof="0" dirty="0"/>
          </a:p>
        </p:txBody>
      </p:sp>
    </p:spTree>
    <p:extLst>
      <p:ext uri="{BB962C8B-B14F-4D97-AF65-F5344CB8AC3E}">
        <p14:creationId xmlns:p14="http://schemas.microsoft.com/office/powerpoint/2010/main" val="241767159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5"/>
          </p:nvPr>
        </p:nvSpPr>
        <p:spPr/>
        <p:txBody>
          <a:bodyPr rtlCol="0"/>
          <a:lstStyle/>
          <a:p>
            <a:pPr rtl="0"/>
            <a:fld id="{C6B3AB32-59DF-41F1-9618-EDFBF5049629}" type="slidenum">
              <a:rPr lang="fr-FR" smtClean="0"/>
              <a:t>36</a:t>
            </a:fld>
            <a:endParaRPr lang="fr-FR" dirty="0"/>
          </a:p>
        </p:txBody>
      </p:sp>
    </p:spTree>
    <p:extLst>
      <p:ext uri="{BB962C8B-B14F-4D97-AF65-F5344CB8AC3E}">
        <p14:creationId xmlns:p14="http://schemas.microsoft.com/office/powerpoint/2010/main" val="20591786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C6B3AB32-59DF-41F1-9618-EDFBF5049629}" type="slidenum">
              <a:rPr lang="fr-FR" noProof="0" smtClean="0"/>
              <a:t>3</a:t>
            </a:fld>
            <a:endParaRPr lang="fr-FR" noProof="0" dirty="0"/>
          </a:p>
        </p:txBody>
      </p:sp>
    </p:spTree>
    <p:extLst>
      <p:ext uri="{BB962C8B-B14F-4D97-AF65-F5344CB8AC3E}">
        <p14:creationId xmlns:p14="http://schemas.microsoft.com/office/powerpoint/2010/main" val="39929209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C6B3AB32-59DF-41F1-9618-EDFBF5049629}" type="slidenum">
              <a:rPr lang="fr-FR" noProof="0" smtClean="0"/>
              <a:t>4</a:t>
            </a:fld>
            <a:endParaRPr lang="fr-FR" noProof="0" dirty="0"/>
          </a:p>
        </p:txBody>
      </p:sp>
    </p:spTree>
    <p:extLst>
      <p:ext uri="{BB962C8B-B14F-4D97-AF65-F5344CB8AC3E}">
        <p14:creationId xmlns:p14="http://schemas.microsoft.com/office/powerpoint/2010/main" val="18467264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C6B3AB32-59DF-41F1-9618-EDFBF5049629}" type="slidenum">
              <a:rPr lang="fr-FR" noProof="0" smtClean="0"/>
              <a:t>5</a:t>
            </a:fld>
            <a:endParaRPr lang="fr-FR" noProof="0" dirty="0"/>
          </a:p>
        </p:txBody>
      </p:sp>
    </p:spTree>
    <p:extLst>
      <p:ext uri="{BB962C8B-B14F-4D97-AF65-F5344CB8AC3E}">
        <p14:creationId xmlns:p14="http://schemas.microsoft.com/office/powerpoint/2010/main" val="11168289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notes 2"/>
          <p:cNvSpPr>
            <a:spLocks noGrp="1"/>
          </p:cNvSpPr>
          <p:nvPr>
            <p:ph type="body" idx="1"/>
          </p:nvPr>
        </p:nvSpPr>
        <p:spPr/>
        <p:txBody>
          <a:bodyPr/>
          <a:lstStyle/>
          <a:p>
            <a:r>
              <a:rPr lang="fr-FR" dirty="0" smtClean="0"/>
              <a:t>https://wordart.com/create</a:t>
            </a:r>
            <a:endParaRPr lang="fr-FR" dirty="0"/>
          </a:p>
        </p:txBody>
      </p:sp>
      <p:sp>
        <p:nvSpPr>
          <p:cNvPr id="4" name="Espace réservé du numéro de diapositive 3"/>
          <p:cNvSpPr>
            <a:spLocks noGrp="1"/>
          </p:cNvSpPr>
          <p:nvPr>
            <p:ph type="sldNum" sz="quarter" idx="10"/>
          </p:nvPr>
        </p:nvSpPr>
        <p:spPr/>
        <p:txBody>
          <a:bodyPr/>
          <a:lstStyle/>
          <a:p>
            <a:pPr rtl="0"/>
            <a:fld id="{C6B3AB32-59DF-41F1-9618-EDFBF5049629}" type="slidenum">
              <a:rPr lang="fr-FR" noProof="0" smtClean="0"/>
              <a:t>6</a:t>
            </a:fld>
            <a:endParaRPr lang="fr-FR" noProof="0" dirty="0"/>
          </a:p>
        </p:txBody>
      </p:sp>
    </p:spTree>
    <p:extLst>
      <p:ext uri="{BB962C8B-B14F-4D97-AF65-F5344CB8AC3E}">
        <p14:creationId xmlns:p14="http://schemas.microsoft.com/office/powerpoint/2010/main" val="29752530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5"/>
          </p:nvPr>
        </p:nvSpPr>
        <p:spPr/>
        <p:txBody>
          <a:bodyPr rtlCol="0"/>
          <a:lstStyle/>
          <a:p>
            <a:pPr rtl="0"/>
            <a:fld id="{C6B3AB32-59DF-41F1-9618-EDFBF5049629}" type="slidenum">
              <a:rPr lang="fr-FR" smtClean="0"/>
              <a:t>7</a:t>
            </a:fld>
            <a:endParaRPr lang="fr-FR"/>
          </a:p>
        </p:txBody>
      </p:sp>
    </p:spTree>
    <p:extLst>
      <p:ext uri="{BB962C8B-B14F-4D97-AF65-F5344CB8AC3E}">
        <p14:creationId xmlns:p14="http://schemas.microsoft.com/office/powerpoint/2010/main" val="21010872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notes 2"/>
          <p:cNvSpPr>
            <a:spLocks noGrp="1"/>
          </p:cNvSpPr>
          <p:nvPr>
            <p:ph type="body" idx="1"/>
          </p:nvPr>
        </p:nvSpPr>
        <p:spPr/>
        <p:txBody>
          <a:bodyPr/>
          <a:lstStyle/>
          <a:p>
            <a:r>
              <a:rPr lang="fr-FR" dirty="0" smtClean="0"/>
              <a:t>Pas de symboles</a:t>
            </a:r>
            <a:r>
              <a:rPr lang="fr-FR" baseline="0" dirty="0" smtClean="0"/>
              <a:t> : 17 ko</a:t>
            </a:r>
            <a:endParaRPr lang="fr-FR" dirty="0" smtClean="0"/>
          </a:p>
          <a:p>
            <a:r>
              <a:rPr lang="fr-FR" dirty="0" smtClean="0"/>
              <a:t>/Zi = 46 ko + 156 ko de pdb</a:t>
            </a:r>
          </a:p>
          <a:p>
            <a:r>
              <a:rPr lang="fr-FR" dirty="0" smtClean="0"/>
              <a:t>/ZI = 55ko + 156 ko (pdb) + 139 ko (</a:t>
            </a:r>
            <a:r>
              <a:rPr lang="fr-FR" dirty="0" err="1" smtClean="0"/>
              <a:t>idb</a:t>
            </a:r>
            <a:r>
              <a:rPr lang="fr-FR" dirty="0" smtClean="0"/>
              <a:t>)</a:t>
            </a:r>
          </a:p>
          <a:p>
            <a:r>
              <a:rPr lang="fr-FR" dirty="0" smtClean="0"/>
              <a:t>/Z7 = 148 ko</a:t>
            </a:r>
          </a:p>
          <a:p>
            <a:endParaRPr lang="fr-FR" dirty="0" smtClean="0"/>
          </a:p>
          <a:p>
            <a:r>
              <a:rPr lang="fr-FR" dirty="0" smtClean="0"/>
              <a:t>IDB = </a:t>
            </a:r>
            <a:r>
              <a:rPr lang="fr-FR" dirty="0" err="1" smtClean="0"/>
              <a:t>Intermediate</a:t>
            </a:r>
            <a:r>
              <a:rPr lang="fr-FR" dirty="0" smtClean="0"/>
              <a:t> </a:t>
            </a:r>
            <a:r>
              <a:rPr lang="fr-FR" dirty="0" err="1" smtClean="0"/>
              <a:t>debug</a:t>
            </a:r>
            <a:r>
              <a:rPr lang="fr-FR" dirty="0" smtClean="0"/>
              <a:t> format créé par l’IDA (The Interactive </a:t>
            </a:r>
            <a:r>
              <a:rPr lang="fr-FR" dirty="0" err="1" smtClean="0"/>
              <a:t>Disassembler</a:t>
            </a:r>
            <a:r>
              <a:rPr lang="fr-FR" dirty="0" smtClean="0"/>
              <a:t>), capable de « </a:t>
            </a:r>
            <a:r>
              <a:rPr lang="fr-FR" dirty="0" err="1" smtClean="0"/>
              <a:t>désasembler</a:t>
            </a:r>
            <a:r>
              <a:rPr lang="fr-FR" dirty="0" smtClean="0"/>
              <a:t> »</a:t>
            </a:r>
            <a:r>
              <a:rPr lang="fr-FR" baseline="0" dirty="0" smtClean="0"/>
              <a:t> un </a:t>
            </a:r>
            <a:r>
              <a:rPr lang="fr-FR" baseline="0" dirty="0" err="1" smtClean="0"/>
              <a:t>exe</a:t>
            </a:r>
            <a:r>
              <a:rPr lang="fr-FR" baseline="0" dirty="0" smtClean="0"/>
              <a:t>.</a:t>
            </a:r>
            <a:endParaRPr lang="fr-FR" dirty="0" smtClean="0"/>
          </a:p>
          <a:p>
            <a:endParaRPr lang="fr-FR" dirty="0"/>
          </a:p>
        </p:txBody>
      </p:sp>
      <p:sp>
        <p:nvSpPr>
          <p:cNvPr id="4" name="Espace réservé du numéro de diapositive 3"/>
          <p:cNvSpPr>
            <a:spLocks noGrp="1"/>
          </p:cNvSpPr>
          <p:nvPr>
            <p:ph type="sldNum" sz="quarter" idx="10"/>
          </p:nvPr>
        </p:nvSpPr>
        <p:spPr/>
        <p:txBody>
          <a:bodyPr/>
          <a:lstStyle/>
          <a:p>
            <a:pPr rtl="0"/>
            <a:fld id="{C6B3AB32-59DF-41F1-9618-EDFBF5049629}" type="slidenum">
              <a:rPr lang="fr-FR" noProof="0" smtClean="0"/>
              <a:t>9</a:t>
            </a:fld>
            <a:endParaRPr lang="fr-FR" noProof="0" dirty="0"/>
          </a:p>
        </p:txBody>
      </p:sp>
    </p:spTree>
    <p:extLst>
      <p:ext uri="{BB962C8B-B14F-4D97-AF65-F5344CB8AC3E}">
        <p14:creationId xmlns:p14="http://schemas.microsoft.com/office/powerpoint/2010/main" val="36759001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notes 2"/>
          <p:cNvSpPr>
            <a:spLocks noGrp="1"/>
          </p:cNvSpPr>
          <p:nvPr>
            <p:ph type="body" idx="1"/>
          </p:nvPr>
        </p:nvSpPr>
        <p:spPr/>
        <p:txBody>
          <a:bodyPr/>
          <a:lstStyle/>
          <a:p>
            <a:r>
              <a:rPr lang="fr-FR" dirty="0" smtClean="0"/>
              <a:t>1 : </a:t>
            </a:r>
            <a:endParaRPr lang="fr-FR" dirty="0"/>
          </a:p>
        </p:txBody>
      </p:sp>
      <p:sp>
        <p:nvSpPr>
          <p:cNvPr id="4" name="Espace réservé du numéro de diapositive 3"/>
          <p:cNvSpPr>
            <a:spLocks noGrp="1"/>
          </p:cNvSpPr>
          <p:nvPr>
            <p:ph type="sldNum" sz="quarter" idx="10"/>
          </p:nvPr>
        </p:nvSpPr>
        <p:spPr/>
        <p:txBody>
          <a:bodyPr/>
          <a:lstStyle/>
          <a:p>
            <a:pPr rtl="0"/>
            <a:fld id="{C6B3AB32-59DF-41F1-9618-EDFBF5049629}" type="slidenum">
              <a:rPr lang="fr-FR" noProof="0" smtClean="0"/>
              <a:t>10</a:t>
            </a:fld>
            <a:endParaRPr lang="fr-FR" noProof="0" dirty="0"/>
          </a:p>
        </p:txBody>
      </p:sp>
    </p:spTree>
    <p:extLst>
      <p:ext uri="{BB962C8B-B14F-4D97-AF65-F5344CB8AC3E}">
        <p14:creationId xmlns:p14="http://schemas.microsoft.com/office/powerpoint/2010/main" val="260596538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7" Type="http://schemas.openxmlformats.org/officeDocument/2006/relationships/image" Target="../media/image7.jpg"/><Relationship Id="rId2" Type="http://schemas.openxmlformats.org/officeDocument/2006/relationships/image" Target="../media/image2.jpe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emf"/><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emf"/><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emf"/><Relationship Id="rId1" Type="http://schemas.openxmlformats.org/officeDocument/2006/relationships/slideMaster" Target="../slideMasters/slideMaster1.xml"/><Relationship Id="rId5" Type="http://schemas.openxmlformats.org/officeDocument/2006/relationships/image" Target="../media/image1.png"/><Relationship Id="rId4" Type="http://schemas.microsoft.com/office/2007/relationships/hdphoto" Target="../media/hdphoto2.wdp"/></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emf"/><Relationship Id="rId1" Type="http://schemas.openxmlformats.org/officeDocument/2006/relationships/slideMaster" Target="../slideMasters/slideMaster1.xml"/><Relationship Id="rId4" Type="http://schemas.openxmlformats.org/officeDocument/2006/relationships/image" Target="../media/image14.jpeg"/></Relationships>
</file>

<file path=ppt/slideLayouts/_rels/slideLayout21.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png"/><Relationship Id="rId7" Type="http://schemas.openxmlformats.org/officeDocument/2006/relationships/image" Target="../media/image19.svg"/><Relationship Id="rId2" Type="http://schemas.openxmlformats.org/officeDocument/2006/relationships/image" Target="../media/image15.png"/><Relationship Id="rId1" Type="http://schemas.openxmlformats.org/officeDocument/2006/relationships/slideMaster" Target="../slideMasters/slideMaster1.xml"/><Relationship Id="rId6" Type="http://schemas.openxmlformats.org/officeDocument/2006/relationships/image" Target="../media/image17.png"/><Relationship Id="rId5" Type="http://schemas.openxmlformats.org/officeDocument/2006/relationships/image" Target="../media/image17.svg"/><Relationship Id="rId4" Type="http://schemas.openxmlformats.org/officeDocument/2006/relationships/image" Target="../media/image16.png"/><Relationship Id="rId9" Type="http://schemas.openxmlformats.org/officeDocument/2006/relationships/image" Target="../media/image21.sv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emf"/><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jpe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emf"/><Relationship Id="rId7" Type="http://schemas.openxmlformats.org/officeDocument/2006/relationships/image" Target="../media/image7.jpg"/><Relationship Id="rId2" Type="http://schemas.openxmlformats.org/officeDocument/2006/relationships/image" Target="../media/image21.jp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23.png"/><Relationship Id="rId4" Type="http://schemas.openxmlformats.org/officeDocument/2006/relationships/image" Target="../media/image22.png"/></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1.jpg"/><Relationship Id="rId1" Type="http://schemas.openxmlformats.org/officeDocument/2006/relationships/slideMaster" Target="../slideMasters/slideMaster1.xml"/><Relationship Id="rId5" Type="http://schemas.openxmlformats.org/officeDocument/2006/relationships/image" Target="../media/image23.png"/><Relationship Id="rId4" Type="http://schemas.openxmlformats.org/officeDocument/2006/relationships/image" Target="../media/image22.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9.jpe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0.png"/><Relationship Id="rId1" Type="http://schemas.openxmlformats.org/officeDocument/2006/relationships/slideMaster" Target="../slideMasters/slideMaster1.xml"/><Relationship Id="rId6" Type="http://schemas.openxmlformats.org/officeDocument/2006/relationships/image" Target="../media/image1.png"/><Relationship Id="rId5" Type="http://schemas.openxmlformats.org/officeDocument/2006/relationships/image" Target="../media/image11.png"/><Relationship Id="rId4" Type="http://schemas.openxmlformats.org/officeDocument/2006/relationships/image" Target="../media/image3.emf"/></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emf"/><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2_1. Title slide">
    <p:spTree>
      <p:nvGrpSpPr>
        <p:cNvPr id="1" name=""/>
        <p:cNvGrpSpPr/>
        <p:nvPr/>
      </p:nvGrpSpPr>
      <p:grpSpPr>
        <a:xfrm>
          <a:off x="0" y="0"/>
          <a:ext cx="0" cy="0"/>
          <a:chOff x="0" y="0"/>
          <a:chExt cx="0" cy="0"/>
        </a:xfrm>
      </p:grpSpPr>
      <p:pic>
        <p:nvPicPr>
          <p:cNvPr id="10" name="Image 9"/>
          <p:cNvPicPr>
            <a:picLocks noChangeAspect="1"/>
          </p:cNvPicPr>
          <p:nvPr/>
        </p:nvPicPr>
        <p:blipFill rotWithShape="1">
          <a:blip r:embed="rId2" cstate="email">
            <a:extLst>
              <a:ext uri="{28A0092B-C50C-407E-A947-70E740481C1C}">
                <a14:useLocalDpi xmlns:a14="http://schemas.microsoft.com/office/drawing/2010/main"/>
              </a:ext>
            </a:extLst>
          </a:blip>
          <a:srcRect t="-114"/>
          <a:stretch/>
        </p:blipFill>
        <p:spPr>
          <a:xfrm>
            <a:off x="-1" y="-6607"/>
            <a:ext cx="10176778" cy="5712536"/>
          </a:xfrm>
          <a:prstGeom prst="rect">
            <a:avLst/>
          </a:prstGeom>
        </p:spPr>
      </p:pic>
      <p:pic>
        <p:nvPicPr>
          <p:cNvPr id="11" name="Image 10"/>
          <p:cNvPicPr>
            <a:picLocks noChangeAspect="1"/>
          </p:cNvPicPr>
          <p:nvPr/>
        </p:nvPicPr>
        <p:blipFill>
          <a:blip r:embed="rId3">
            <a:extLst>
              <a:ext uri="{28A0092B-C50C-407E-A947-70E740481C1C}">
                <a14:useLocalDpi xmlns:a14="http://schemas.microsoft.com/office/drawing/2010/main"/>
              </a:ext>
            </a:extLst>
          </a:blip>
          <a:stretch>
            <a:fillRect/>
          </a:stretch>
        </p:blipFill>
        <p:spPr>
          <a:xfrm flipV="1">
            <a:off x="0" y="5226413"/>
            <a:ext cx="4135493" cy="488588"/>
          </a:xfrm>
          <a:prstGeom prst="rect">
            <a:avLst/>
          </a:prstGeom>
        </p:spPr>
      </p:pic>
      <p:sp>
        <p:nvSpPr>
          <p:cNvPr id="15" name="Rectangle 14"/>
          <p:cNvSpPr/>
          <p:nvPr/>
        </p:nvSpPr>
        <p:spPr>
          <a:xfrm>
            <a:off x="1830916" y="5537252"/>
            <a:ext cx="8010000" cy="60000"/>
          </a:xfrm>
          <a:prstGeom prst="rect">
            <a:avLst/>
          </a:prstGeom>
          <a:gradFill flip="none" rotWithShape="1">
            <a:gsLst>
              <a:gs pos="0">
                <a:schemeClr val="bg1"/>
              </a:gs>
              <a:gs pos="17532">
                <a:srgbClr val="A3F0FF"/>
              </a:gs>
              <a:gs pos="38000">
                <a:srgbClr val="00CDF6"/>
              </a:gs>
              <a:gs pos="58000">
                <a:srgbClr val="009BBC"/>
              </a:gs>
              <a:gs pos="74000">
                <a:srgbClr val="8052CA"/>
              </a:gs>
              <a:gs pos="100000">
                <a:srgbClr val="4B288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500"/>
          </a:p>
        </p:txBody>
      </p:sp>
      <p:pic>
        <p:nvPicPr>
          <p:cNvPr id="16" name="Image 15">
            <a:extLst>
              <a:ext uri="{FF2B5EF4-FFF2-40B4-BE49-F238E27FC236}">
                <a16:creationId xmlns:a16="http://schemas.microsoft.com/office/drawing/2014/main" id="{EA58A062-7397-418C-8F8F-61E273CAE27E}"/>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130283" y="66738"/>
            <a:ext cx="966974" cy="237533"/>
          </a:xfrm>
          <a:prstGeom prst="rect">
            <a:avLst/>
          </a:prstGeom>
        </p:spPr>
      </p:pic>
      <p:sp>
        <p:nvSpPr>
          <p:cNvPr id="2" name="Titre 1"/>
          <p:cNvSpPr>
            <a:spLocks noGrp="1"/>
          </p:cNvSpPr>
          <p:nvPr>
            <p:ph type="title" hasCustomPrompt="1"/>
          </p:nvPr>
        </p:nvSpPr>
        <p:spPr>
          <a:xfrm>
            <a:off x="649515" y="1856861"/>
            <a:ext cx="6360885" cy="807463"/>
          </a:xfrm>
          <a:prstGeom prst="rect">
            <a:avLst/>
          </a:prstGeom>
        </p:spPr>
        <p:txBody>
          <a:bodyPr/>
          <a:lstStyle>
            <a:lvl1pPr>
              <a:defRPr sz="3000" b="1" baseline="0">
                <a:gradFill>
                  <a:gsLst>
                    <a:gs pos="0">
                      <a:srgbClr val="009CBC"/>
                    </a:gs>
                    <a:gs pos="52000">
                      <a:srgbClr val="5155BE"/>
                    </a:gs>
                    <a:gs pos="46000">
                      <a:srgbClr val="4361BE"/>
                    </a:gs>
                    <a:gs pos="83000">
                      <a:srgbClr val="6D3BBF"/>
                    </a:gs>
                  </a:gsLst>
                  <a:lin ang="5400000" scaled="1"/>
                </a:gradFill>
                <a:latin typeface="+mn-lt"/>
              </a:defRPr>
            </a:lvl1pPr>
          </a:lstStyle>
          <a:p>
            <a:r>
              <a:rPr lang="fr-FR" dirty="0"/>
              <a:t>ADD A TITLE</a:t>
            </a:r>
          </a:p>
        </p:txBody>
      </p:sp>
      <p:sp>
        <p:nvSpPr>
          <p:cNvPr id="4" name="Espace réservé du texte 3"/>
          <p:cNvSpPr>
            <a:spLocks noGrp="1"/>
          </p:cNvSpPr>
          <p:nvPr>
            <p:ph type="body" sz="quarter" idx="13" hasCustomPrompt="1"/>
          </p:nvPr>
        </p:nvSpPr>
        <p:spPr>
          <a:xfrm>
            <a:off x="673697" y="4409178"/>
            <a:ext cx="4058519" cy="410334"/>
          </a:xfrm>
          <a:prstGeom prst="rect">
            <a:avLst/>
          </a:prstGeom>
        </p:spPr>
        <p:txBody>
          <a:bodyPr/>
          <a:lstStyle>
            <a:lvl1pPr marL="0" indent="0">
              <a:buNone/>
              <a:defRPr sz="1000" baseline="0">
                <a:solidFill>
                  <a:schemeClr val="bg1"/>
                </a:solidFill>
              </a:defRPr>
            </a:lvl1pPr>
          </a:lstStyle>
          <a:p>
            <a:pPr lvl="0"/>
            <a:r>
              <a:rPr lang="fr-FR" dirty="0"/>
              <a:t>DATE – </a:t>
            </a:r>
          </a:p>
          <a:p>
            <a:pPr lvl="0"/>
            <a:r>
              <a:rPr lang="fr-FR" dirty="0"/>
              <a:t>VERSION – </a:t>
            </a:r>
          </a:p>
        </p:txBody>
      </p:sp>
      <p:sp>
        <p:nvSpPr>
          <p:cNvPr id="17" name="Rectangle 16">
            <a:extLst>
              <a:ext uri="{FF2B5EF4-FFF2-40B4-BE49-F238E27FC236}">
                <a16:creationId xmlns:a16="http://schemas.microsoft.com/office/drawing/2014/main" id="{AEB17F3E-52CF-764C-A3E4-BECFF323AC59}"/>
              </a:ext>
            </a:extLst>
          </p:cNvPr>
          <p:cNvSpPr>
            <a:spLocks noChangeArrowheads="1"/>
          </p:cNvSpPr>
          <p:nvPr/>
        </p:nvSpPr>
        <p:spPr bwMode="auto">
          <a:xfrm>
            <a:off x="3915229" y="5358052"/>
            <a:ext cx="1201924" cy="176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30000" tIns="30000" rIns="30000" bIns="30000" numCol="1" anchor="ctr" anchorCtr="0" compatLnSpc="1">
            <a:prstTxWarp prst="textNoShape">
              <a:avLst/>
            </a:prstTxWarp>
            <a:spAutoFit/>
          </a:bodyPr>
          <a:lstStyle/>
          <a:p>
            <a:pPr marL="0" marR="0" lvl="0" indent="0" algn="l" defTabSz="761970" rtl="0" eaLnBrk="1" fontAlgn="base" latinLnBrk="0" hangingPunct="1">
              <a:lnSpc>
                <a:spcPct val="100000"/>
              </a:lnSpc>
              <a:spcBef>
                <a:spcPct val="0"/>
              </a:spcBef>
              <a:spcAft>
                <a:spcPct val="0"/>
              </a:spcAft>
              <a:buClrTx/>
              <a:buSzTx/>
              <a:buFontTx/>
              <a:buNone/>
              <a:tabLst/>
            </a:pPr>
            <a:r>
              <a:rPr kumimoji="0" lang="en-GB" altLang="fr-FR" sz="750" b="0" i="1" u="none" strike="noStrike" cap="none" normalizeH="0" baseline="0" noProof="0" dirty="0">
                <a:ln>
                  <a:noFill/>
                </a:ln>
                <a:solidFill>
                  <a:schemeClr val="bg1"/>
                </a:solidFill>
                <a:effectLst/>
                <a:latin typeface="+mn-lt"/>
                <a:ea typeface="Calibri" pitchFamily="34" charset="0"/>
                <a:cs typeface="Times New Roman" pitchFamily="18" charset="0"/>
              </a:rPr>
              <a:t>Document Security: Standard</a:t>
            </a:r>
            <a:endParaRPr kumimoji="0" lang="en-GB" altLang="fr-FR" sz="1500" b="0" i="0" u="none" strike="noStrike" cap="none" normalizeH="0" baseline="0" noProof="0" dirty="0">
              <a:ln>
                <a:noFill/>
              </a:ln>
              <a:solidFill>
                <a:schemeClr val="bg1"/>
              </a:solidFill>
              <a:effectLst/>
              <a:latin typeface="+mn-lt"/>
              <a:cs typeface="Arial" pitchFamily="34" charset="0"/>
            </a:endParaRPr>
          </a:p>
        </p:txBody>
      </p:sp>
      <p:cxnSp>
        <p:nvCxnSpPr>
          <p:cNvPr id="5" name="Connecteur droit 4"/>
          <p:cNvCxnSpPr/>
          <p:nvPr/>
        </p:nvCxnSpPr>
        <p:spPr>
          <a:xfrm>
            <a:off x="5241478" y="5374589"/>
            <a:ext cx="0" cy="1200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C32059AC-5EE7-5E4D-ABA6-501668C89ACD}"/>
              </a:ext>
            </a:extLst>
          </p:cNvPr>
          <p:cNvSpPr>
            <a:spLocks noChangeArrowheads="1"/>
          </p:cNvSpPr>
          <p:nvPr/>
        </p:nvSpPr>
        <p:spPr bwMode="auto">
          <a:xfrm>
            <a:off x="5264730" y="5354853"/>
            <a:ext cx="1779903" cy="176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0000" tIns="30000" rIns="30000" bIns="30000" numCol="1" anchor="ctr" anchorCtr="0" compatLnSpc="1">
            <a:prstTxWarp prst="textNoShape">
              <a:avLst/>
            </a:prstTxWarp>
            <a:spAutoFit/>
          </a:bodyPr>
          <a:lstStyle/>
          <a:p>
            <a:pPr marL="0" marR="0" lvl="0" indent="0" algn="l" defTabSz="761970" rtl="0" eaLnBrk="0" fontAlgn="base" latinLnBrk="0" hangingPunct="0">
              <a:lnSpc>
                <a:spcPct val="100000"/>
              </a:lnSpc>
              <a:spcBef>
                <a:spcPct val="0"/>
              </a:spcBef>
              <a:spcAft>
                <a:spcPct val="0"/>
              </a:spcAft>
              <a:buClrTx/>
              <a:buSzTx/>
              <a:buFontTx/>
              <a:buNone/>
              <a:tabLst/>
            </a:pPr>
            <a:r>
              <a:rPr kumimoji="0" lang="en-GB" altLang="fr-FR" sz="750" b="0" i="0" u="none" strike="noStrike" cap="none" normalizeH="0" baseline="0" noProof="0" dirty="0">
                <a:ln>
                  <a:noFill/>
                </a:ln>
                <a:solidFill>
                  <a:schemeClr val="bg2">
                    <a:lumMod val="90000"/>
                  </a:schemeClr>
                </a:solidFill>
                <a:effectLst/>
                <a:latin typeface="+mn-lt"/>
                <a:ea typeface="Calibri" pitchFamily="34" charset="0"/>
                <a:cs typeface="Times New Roman" pitchFamily="18" charset="0"/>
              </a:rPr>
              <a:t>©</a:t>
            </a:r>
            <a:r>
              <a:rPr kumimoji="0" lang="en-GB" altLang="fr-FR" sz="750" b="0" i="1" u="none" strike="noStrike" cap="none" normalizeH="0" baseline="0" noProof="0" dirty="0">
                <a:ln>
                  <a:noFill/>
                </a:ln>
                <a:solidFill>
                  <a:schemeClr val="bg2">
                    <a:lumMod val="90000"/>
                  </a:schemeClr>
                </a:solidFill>
                <a:effectLst/>
                <a:latin typeface="+mn-lt"/>
                <a:ea typeface="Calibri" pitchFamily="34" charset="0"/>
                <a:cs typeface="Times New Roman" pitchFamily="18" charset="0"/>
              </a:rPr>
              <a:t> </a:t>
            </a:r>
            <a:r>
              <a:rPr kumimoji="0" lang="en-GB" altLang="fr-FR" sz="750" b="0" i="1" u="none" strike="noStrike" cap="none" normalizeH="0" baseline="0" noProof="0" dirty="0" err="1">
                <a:ln>
                  <a:noFill/>
                </a:ln>
                <a:solidFill>
                  <a:schemeClr val="bg2">
                    <a:lumMod val="90000"/>
                  </a:schemeClr>
                </a:solidFill>
                <a:effectLst/>
                <a:latin typeface="+mn-lt"/>
                <a:ea typeface="Calibri" pitchFamily="34" charset="0"/>
                <a:cs typeface="Times New Roman" pitchFamily="18" charset="0"/>
              </a:rPr>
              <a:t>Scalian</a:t>
            </a:r>
            <a:r>
              <a:rPr kumimoji="0" lang="en-GB" altLang="fr-FR" sz="750" b="0" i="1" u="none" strike="noStrike" cap="none" normalizeH="0" baseline="0" noProof="0" dirty="0">
                <a:ln>
                  <a:noFill/>
                </a:ln>
                <a:solidFill>
                  <a:schemeClr val="bg2">
                    <a:lumMod val="90000"/>
                  </a:schemeClr>
                </a:solidFill>
                <a:effectLst/>
                <a:latin typeface="+mn-lt"/>
                <a:ea typeface="Calibri" pitchFamily="34" charset="0"/>
                <a:cs typeface="Times New Roman" pitchFamily="18" charset="0"/>
              </a:rPr>
              <a:t> 2022. </a:t>
            </a:r>
            <a:r>
              <a:rPr kumimoji="0" lang="fr-FR" sz="750" b="0" i="1" u="none" strike="noStrike" kern="1200" cap="none" normalizeH="0" baseline="0" dirty="0">
                <a:ln>
                  <a:noFill/>
                </a:ln>
                <a:solidFill>
                  <a:schemeClr val="bg2">
                    <a:lumMod val="90000"/>
                  </a:schemeClr>
                </a:solidFill>
                <a:effectLst/>
                <a:latin typeface="+mn-lt"/>
                <a:ea typeface="Calibri" pitchFamily="34" charset="0"/>
                <a:cs typeface="Times New Roman" pitchFamily="18" charset="0"/>
              </a:rPr>
              <a:t>All </a:t>
            </a:r>
            <a:r>
              <a:rPr kumimoji="0" lang="fr-FR" sz="750" b="0" i="1" u="none" strike="noStrike" kern="1200" cap="none" normalizeH="0" baseline="0" dirty="0" err="1">
                <a:ln>
                  <a:noFill/>
                </a:ln>
                <a:solidFill>
                  <a:schemeClr val="bg2">
                    <a:lumMod val="90000"/>
                  </a:schemeClr>
                </a:solidFill>
                <a:effectLst/>
                <a:latin typeface="+mn-lt"/>
                <a:ea typeface="Calibri" pitchFamily="34" charset="0"/>
                <a:cs typeface="Times New Roman" pitchFamily="18" charset="0"/>
              </a:rPr>
              <a:t>rights</a:t>
            </a:r>
            <a:r>
              <a:rPr kumimoji="0" lang="fr-FR" sz="750" b="0" i="1" u="none" strike="noStrike" kern="1200" cap="none" normalizeH="0" baseline="0" dirty="0">
                <a:ln>
                  <a:noFill/>
                </a:ln>
                <a:solidFill>
                  <a:schemeClr val="bg2">
                    <a:lumMod val="90000"/>
                  </a:schemeClr>
                </a:solidFill>
                <a:effectLst/>
                <a:latin typeface="+mn-lt"/>
                <a:ea typeface="Calibri" pitchFamily="34" charset="0"/>
                <a:cs typeface="Times New Roman" pitchFamily="18" charset="0"/>
              </a:rPr>
              <a:t> </a:t>
            </a:r>
            <a:r>
              <a:rPr kumimoji="0" lang="fr-FR" sz="750" b="0" i="1" u="none" strike="noStrike" kern="1200" cap="none" normalizeH="0" baseline="0" dirty="0" err="1">
                <a:ln>
                  <a:noFill/>
                </a:ln>
                <a:solidFill>
                  <a:schemeClr val="bg2">
                    <a:lumMod val="90000"/>
                  </a:schemeClr>
                </a:solidFill>
                <a:effectLst/>
                <a:latin typeface="+mn-lt"/>
                <a:ea typeface="Calibri" pitchFamily="34" charset="0"/>
                <a:cs typeface="Times New Roman" pitchFamily="18" charset="0"/>
              </a:rPr>
              <a:t>reserved</a:t>
            </a:r>
            <a:r>
              <a:rPr kumimoji="0" lang="fr-FR" sz="750" b="0" i="1" u="none" strike="noStrike" kern="1200" cap="none" normalizeH="0" baseline="0" dirty="0">
                <a:ln>
                  <a:noFill/>
                </a:ln>
                <a:solidFill>
                  <a:schemeClr val="bg2">
                    <a:lumMod val="90000"/>
                  </a:schemeClr>
                </a:solidFill>
                <a:effectLst/>
                <a:latin typeface="+mn-lt"/>
                <a:ea typeface="Calibri" pitchFamily="34" charset="0"/>
                <a:cs typeface="Times New Roman" pitchFamily="18" charset="0"/>
              </a:rPr>
              <a:t>.</a:t>
            </a:r>
            <a:endParaRPr kumimoji="0" lang="en-GB" altLang="fr-FR" sz="750" b="0" i="1" u="none" strike="noStrike" kern="1200" cap="none" normalizeH="0" baseline="0" noProof="0" dirty="0">
              <a:ln>
                <a:noFill/>
              </a:ln>
              <a:solidFill>
                <a:schemeClr val="bg2">
                  <a:lumMod val="90000"/>
                </a:schemeClr>
              </a:solidFill>
              <a:effectLst/>
              <a:latin typeface="+mn-lt"/>
              <a:ea typeface="Calibri" pitchFamily="34" charset="0"/>
              <a:cs typeface="Times New Roman" pitchFamily="18" charset="0"/>
            </a:endParaRPr>
          </a:p>
        </p:txBody>
      </p:sp>
      <p:sp>
        <p:nvSpPr>
          <p:cNvPr id="18" name="ZoneTexte 17">
            <a:extLst>
              <a:ext uri="{FF2B5EF4-FFF2-40B4-BE49-F238E27FC236}">
                <a16:creationId xmlns:a16="http://schemas.microsoft.com/office/drawing/2014/main" id="{0D4D4C80-8B09-48A6-9593-E6E7FF7C4315}"/>
              </a:ext>
            </a:extLst>
          </p:cNvPr>
          <p:cNvSpPr txBox="1"/>
          <p:nvPr/>
        </p:nvSpPr>
        <p:spPr>
          <a:xfrm>
            <a:off x="7214826" y="4369603"/>
            <a:ext cx="2678474" cy="1067101"/>
          </a:xfrm>
          <a:prstGeom prst="round2DiagRect">
            <a:avLst/>
          </a:prstGeom>
          <a:solidFill>
            <a:schemeClr val="bg1"/>
          </a:solidFill>
        </p:spPr>
        <p:txBody>
          <a:bodyPr wrap="square" rtlCol="0">
            <a:spAutoFit/>
          </a:bodyPr>
          <a:lstStyle/>
          <a:p>
            <a:pPr marL="148161" indent="0" algn="l">
              <a:spcBef>
                <a:spcPts val="1000"/>
              </a:spcBef>
            </a:pPr>
            <a:r>
              <a:rPr lang="fr-FR" sz="1000" dirty="0">
                <a:solidFill>
                  <a:srgbClr val="4B2882"/>
                </a:solidFill>
              </a:rPr>
              <a:t>Scalian Academy Learning Services est un organisme de formation</a:t>
            </a:r>
          </a:p>
          <a:p>
            <a:pPr marL="148161" indent="0" algn="l">
              <a:spcBef>
                <a:spcPts val="1000"/>
              </a:spcBef>
            </a:pPr>
            <a:r>
              <a:rPr lang="fr-FR" sz="1000" dirty="0">
                <a:solidFill>
                  <a:srgbClr val="4B2882"/>
                </a:solidFill>
              </a:rPr>
              <a:t>                                 et</a:t>
            </a:r>
          </a:p>
          <a:p>
            <a:endParaRPr lang="fr-FR" sz="917" dirty="0">
              <a:solidFill>
                <a:srgbClr val="4B2882"/>
              </a:solidFill>
            </a:endParaRPr>
          </a:p>
          <a:p>
            <a:endParaRPr lang="fr-FR" sz="917" dirty="0">
              <a:solidFill>
                <a:srgbClr val="4B2882"/>
              </a:solidFill>
            </a:endParaRPr>
          </a:p>
        </p:txBody>
      </p:sp>
      <p:sp>
        <p:nvSpPr>
          <p:cNvPr id="9" name="Rectangle 8">
            <a:extLst>
              <a:ext uri="{FF2B5EF4-FFF2-40B4-BE49-F238E27FC236}">
                <a16:creationId xmlns:a16="http://schemas.microsoft.com/office/drawing/2014/main" id="{76F7A38E-D781-4618-8F07-1FD43A12F98B}"/>
              </a:ext>
            </a:extLst>
          </p:cNvPr>
          <p:cNvSpPr/>
          <p:nvPr/>
        </p:nvSpPr>
        <p:spPr>
          <a:xfrm rot="16200000">
            <a:off x="7271526" y="4985944"/>
            <a:ext cx="615874" cy="207749"/>
          </a:xfrm>
          <a:prstGeom prst="rect">
            <a:avLst/>
          </a:prstGeom>
        </p:spPr>
        <p:txBody>
          <a:bodyPr wrap="none">
            <a:spAutoFit/>
          </a:bodyPr>
          <a:lstStyle/>
          <a:p>
            <a:r>
              <a:rPr lang="fr-FR" sz="750" b="0" cap="none" spc="0" dirty="0">
                <a:ln w="0"/>
                <a:solidFill>
                  <a:schemeClr val="tx1"/>
                </a:solidFill>
                <a:effectLst>
                  <a:outerShdw blurRad="38100" dist="19050" dir="2700000" algn="tl" rotWithShape="0">
                    <a:schemeClr val="dk1">
                      <a:alpha val="40000"/>
                    </a:schemeClr>
                  </a:outerShdw>
                </a:effectLst>
              </a:rPr>
              <a:t>N°0079418</a:t>
            </a:r>
          </a:p>
        </p:txBody>
      </p:sp>
      <p:pic>
        <p:nvPicPr>
          <p:cNvPr id="19" name="Image 18">
            <a:extLst>
              <a:ext uri="{FF2B5EF4-FFF2-40B4-BE49-F238E27FC236}">
                <a16:creationId xmlns:a16="http://schemas.microsoft.com/office/drawing/2014/main" id="{D1D9F871-4906-4FB1-99C6-55B506098ECE}"/>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04022" y="251903"/>
            <a:ext cx="3711743" cy="992628"/>
          </a:xfrm>
          <a:prstGeom prst="rect">
            <a:avLst/>
          </a:prstGeom>
        </p:spPr>
      </p:pic>
      <p:pic>
        <p:nvPicPr>
          <p:cNvPr id="6" name="Image 5">
            <a:extLst>
              <a:ext uri="{FF2B5EF4-FFF2-40B4-BE49-F238E27FC236}">
                <a16:creationId xmlns:a16="http://schemas.microsoft.com/office/drawing/2014/main" id="{BCAF5CA8-CABC-454C-99F2-CD7B24F90F8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658441" y="4770824"/>
            <a:ext cx="1092982" cy="584028"/>
          </a:xfrm>
          <a:prstGeom prst="rect">
            <a:avLst/>
          </a:prstGeom>
        </p:spPr>
      </p:pic>
      <p:pic>
        <p:nvPicPr>
          <p:cNvPr id="14" name="Image 13">
            <a:extLst>
              <a:ext uri="{FF2B5EF4-FFF2-40B4-BE49-F238E27FC236}">
                <a16:creationId xmlns:a16="http://schemas.microsoft.com/office/drawing/2014/main" id="{A1330C2F-85F7-4269-ACF7-A4C7FC3E560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653763" y="4799613"/>
            <a:ext cx="584027" cy="629704"/>
          </a:xfrm>
          <a:prstGeom prst="rect">
            <a:avLst/>
          </a:prstGeom>
        </p:spPr>
      </p:pic>
    </p:spTree>
    <p:extLst>
      <p:ext uri="{BB962C8B-B14F-4D97-AF65-F5344CB8AC3E}">
        <p14:creationId xmlns:p14="http://schemas.microsoft.com/office/powerpoint/2010/main" val="662809960"/>
      </p:ext>
    </p:extLst>
  </p:cSld>
  <p:clrMapOvr>
    <a:masterClrMapping/>
  </p:clrMapOvr>
  <p:timing>
    <p:tnLst>
      <p:par>
        <p:cTn id="1" dur="indefinite" restart="never" nodeType="tmRoot"/>
      </p:par>
    </p:tnLst>
  </p:timing>
  <p:hf hdr="0" ftr="0" dt="0"/>
  <p:extLst mod="1">
    <p:ext uri="{DCECCB84-F9BA-43D5-87BE-67443E8EF086}">
      <p15:sldGuideLst xmlns:p15="http://schemas.microsoft.com/office/powerpoint/2012/main">
        <p15:guide id="1" orient="horz" pos="2160">
          <p15:clr>
            <a:srgbClr val="FBAE40"/>
          </p15:clr>
        </p15:guide>
        <p15:guide id="2" pos="529">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1_4. Two contents">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7BB7F39D-A660-47DA-99A3-6F5386209BAA}"/>
              </a:ext>
            </a:extLst>
          </p:cNvPr>
          <p:cNvSpPr/>
          <p:nvPr/>
        </p:nvSpPr>
        <p:spPr>
          <a:xfrm>
            <a:off x="0" y="0"/>
            <a:ext cx="5082000" cy="5715000"/>
          </a:xfrm>
          <a:prstGeom prst="rect">
            <a:avLst/>
          </a:prstGeom>
          <a:solidFill>
            <a:srgbClr val="FECD5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500" dirty="0">
              <a:solidFill>
                <a:schemeClr val="bg1"/>
              </a:solidFill>
            </a:endParaRPr>
          </a:p>
        </p:txBody>
      </p:sp>
      <p:pic>
        <p:nvPicPr>
          <p:cNvPr id="16" name="Image 15"/>
          <p:cNvPicPr>
            <a:picLocks noChangeAspect="1"/>
          </p:cNvPicPr>
          <p:nvPr/>
        </p:nvPicPr>
        <p:blipFill>
          <a:blip r:embed="rId2">
            <a:extLst>
              <a:ext uri="{28A0092B-C50C-407E-A947-70E740481C1C}">
                <a14:useLocalDpi xmlns:a14="http://schemas.microsoft.com/office/drawing/2010/main"/>
              </a:ext>
            </a:extLst>
          </a:blip>
          <a:stretch>
            <a:fillRect/>
          </a:stretch>
        </p:blipFill>
        <p:spPr>
          <a:xfrm flipV="1">
            <a:off x="0" y="5226413"/>
            <a:ext cx="4135493" cy="488588"/>
          </a:xfrm>
          <a:prstGeom prst="rect">
            <a:avLst/>
          </a:prstGeom>
        </p:spPr>
      </p:pic>
      <p:pic>
        <p:nvPicPr>
          <p:cNvPr id="9" name="Image 8" descr="Une image contenant texte, clipart&#10;&#10;Description générée automatiquement">
            <a:extLst>
              <a:ext uri="{FF2B5EF4-FFF2-40B4-BE49-F238E27FC236}">
                <a16:creationId xmlns:a16="http://schemas.microsoft.com/office/drawing/2014/main" id="{938ADC31-B4E3-40F6-9E13-B2452296F21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006509" y="52712"/>
            <a:ext cx="1052675" cy="258585"/>
          </a:xfrm>
          <a:prstGeom prst="rect">
            <a:avLst/>
          </a:prstGeom>
        </p:spPr>
      </p:pic>
      <p:cxnSp>
        <p:nvCxnSpPr>
          <p:cNvPr id="11" name="Connecteur droit 10"/>
          <p:cNvCxnSpPr/>
          <p:nvPr/>
        </p:nvCxnSpPr>
        <p:spPr>
          <a:xfrm>
            <a:off x="0" y="952809"/>
            <a:ext cx="540000" cy="0"/>
          </a:xfrm>
          <a:prstGeom prst="line">
            <a:avLst/>
          </a:prstGeom>
          <a:ln w="57150">
            <a:solidFill>
              <a:srgbClr val="4B2882"/>
            </a:solidFill>
          </a:ln>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1830916" y="5537252"/>
            <a:ext cx="8010000" cy="60000"/>
          </a:xfrm>
          <a:prstGeom prst="rect">
            <a:avLst/>
          </a:prstGeom>
          <a:gradFill flip="none" rotWithShape="1">
            <a:gsLst>
              <a:gs pos="0">
                <a:schemeClr val="bg1"/>
              </a:gs>
              <a:gs pos="17532">
                <a:srgbClr val="A3F0FF"/>
              </a:gs>
              <a:gs pos="38000">
                <a:srgbClr val="00CDF6"/>
              </a:gs>
              <a:gs pos="58000">
                <a:srgbClr val="009BBC"/>
              </a:gs>
              <a:gs pos="74000">
                <a:srgbClr val="8052CA"/>
              </a:gs>
              <a:gs pos="100000">
                <a:srgbClr val="4B288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500"/>
          </a:p>
        </p:txBody>
      </p:sp>
      <p:cxnSp>
        <p:nvCxnSpPr>
          <p:cNvPr id="18" name="Connecteur droit 17"/>
          <p:cNvCxnSpPr/>
          <p:nvPr/>
        </p:nvCxnSpPr>
        <p:spPr>
          <a:xfrm>
            <a:off x="0" y="952809"/>
            <a:ext cx="540000" cy="0"/>
          </a:xfrm>
          <a:prstGeom prst="line">
            <a:avLst/>
          </a:prstGeom>
          <a:ln w="57150">
            <a:solidFill>
              <a:srgbClr val="006085"/>
            </a:solidFill>
          </a:ln>
        </p:spPr>
        <p:style>
          <a:lnRef idx="1">
            <a:schemeClr val="accent1"/>
          </a:lnRef>
          <a:fillRef idx="0">
            <a:schemeClr val="accent1"/>
          </a:fillRef>
          <a:effectRef idx="0">
            <a:schemeClr val="accent1"/>
          </a:effectRef>
          <a:fontRef idx="minor">
            <a:schemeClr val="tx1"/>
          </a:fontRef>
        </p:style>
      </p:cxnSp>
      <p:sp>
        <p:nvSpPr>
          <p:cNvPr id="19" name="Titre 1"/>
          <p:cNvSpPr>
            <a:spLocks noGrp="1"/>
          </p:cNvSpPr>
          <p:nvPr>
            <p:ph type="title" hasCustomPrompt="1"/>
          </p:nvPr>
        </p:nvSpPr>
        <p:spPr>
          <a:xfrm>
            <a:off x="654958" y="669903"/>
            <a:ext cx="4250418" cy="402518"/>
          </a:xfrm>
          <a:prstGeom prst="rect">
            <a:avLst/>
          </a:prstGeom>
        </p:spPr>
        <p:txBody>
          <a:bodyPr/>
          <a:lstStyle>
            <a:lvl1pPr>
              <a:defRPr sz="2333" baseline="0">
                <a:solidFill>
                  <a:schemeClr val="bg1"/>
                </a:solidFill>
                <a:latin typeface="+mn-lt"/>
              </a:defRPr>
            </a:lvl1pPr>
          </a:lstStyle>
          <a:p>
            <a:r>
              <a:rPr lang="fr-FR" dirty="0"/>
              <a:t>ADD A TITLE</a:t>
            </a:r>
          </a:p>
        </p:txBody>
      </p:sp>
      <p:sp>
        <p:nvSpPr>
          <p:cNvPr id="20" name="Espace réservé du texte 3"/>
          <p:cNvSpPr>
            <a:spLocks noGrp="1"/>
          </p:cNvSpPr>
          <p:nvPr>
            <p:ph type="body" sz="quarter" idx="11" hasCustomPrompt="1"/>
          </p:nvPr>
        </p:nvSpPr>
        <p:spPr>
          <a:xfrm>
            <a:off x="654845" y="1074050"/>
            <a:ext cx="4250531" cy="326869"/>
          </a:xfrm>
          <a:prstGeom prst="rect">
            <a:avLst/>
          </a:prstGeom>
        </p:spPr>
        <p:txBody>
          <a:bodyPr/>
          <a:lstStyle>
            <a:lvl1pPr marL="0" indent="0">
              <a:buNone/>
              <a:defRPr sz="1667" baseline="0">
                <a:solidFill>
                  <a:srgbClr val="006085"/>
                </a:solidFill>
              </a:defRPr>
            </a:lvl1pPr>
          </a:lstStyle>
          <a:p>
            <a:pPr lvl="0"/>
            <a:r>
              <a:rPr lang="fr-FR" dirty="0"/>
              <a:t>ADD A TITLE</a:t>
            </a:r>
          </a:p>
        </p:txBody>
      </p:sp>
      <p:cxnSp>
        <p:nvCxnSpPr>
          <p:cNvPr id="32" name="Connecteur droit 31"/>
          <p:cNvCxnSpPr/>
          <p:nvPr/>
        </p:nvCxnSpPr>
        <p:spPr>
          <a:xfrm>
            <a:off x="925542" y="343527"/>
            <a:ext cx="9120000" cy="0"/>
          </a:xfrm>
          <a:prstGeom prst="line">
            <a:avLst/>
          </a:prstGeom>
          <a:ln cmpd="sng">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3" name="ZoneTexte 32"/>
          <p:cNvSpPr txBox="1"/>
          <p:nvPr/>
        </p:nvSpPr>
        <p:spPr>
          <a:xfrm>
            <a:off x="161539" y="213005"/>
            <a:ext cx="1452563" cy="220510"/>
          </a:xfrm>
          <a:prstGeom prst="rect">
            <a:avLst/>
          </a:prstGeom>
          <a:noFill/>
        </p:spPr>
        <p:txBody>
          <a:bodyPr wrap="square" rtlCol="0">
            <a:spAutoFit/>
          </a:bodyPr>
          <a:lstStyle/>
          <a:p>
            <a:r>
              <a:rPr lang="fr-FR" sz="833" dirty="0" smtClean="0">
                <a:solidFill>
                  <a:schemeClr val="bg1"/>
                </a:solidFill>
                <a:latin typeface="+mn-lt"/>
              </a:rPr>
              <a:t>Formation</a:t>
            </a:r>
            <a:endParaRPr lang="fr-FR" sz="833" dirty="0">
              <a:solidFill>
                <a:schemeClr val="bg1"/>
              </a:solidFill>
              <a:latin typeface="+mn-lt"/>
            </a:endParaRPr>
          </a:p>
        </p:txBody>
      </p:sp>
      <p:cxnSp>
        <p:nvCxnSpPr>
          <p:cNvPr id="34" name="Connecteur droit 33"/>
          <p:cNvCxnSpPr/>
          <p:nvPr/>
        </p:nvCxnSpPr>
        <p:spPr>
          <a:xfrm>
            <a:off x="939272" y="343527"/>
            <a:ext cx="4140000" cy="0"/>
          </a:xfrm>
          <a:prstGeom prst="line">
            <a:avLst/>
          </a:prstGeom>
          <a:ln cmpd="sng">
            <a:solidFill>
              <a:schemeClr val="bg1"/>
            </a:solidFill>
          </a:ln>
        </p:spPr>
        <p:style>
          <a:lnRef idx="1">
            <a:schemeClr val="accent1"/>
          </a:lnRef>
          <a:fillRef idx="0">
            <a:schemeClr val="accent1"/>
          </a:fillRef>
          <a:effectRef idx="0">
            <a:schemeClr val="accent1"/>
          </a:effectRef>
          <a:fontRef idx="minor">
            <a:schemeClr val="tx1"/>
          </a:fontRef>
        </p:style>
      </p:cxnSp>
      <p:pic>
        <p:nvPicPr>
          <p:cNvPr id="21" name="Image 20">
            <a:extLst>
              <a:ext uri="{FF2B5EF4-FFF2-40B4-BE49-F238E27FC236}">
                <a16:creationId xmlns:a16="http://schemas.microsoft.com/office/drawing/2014/main" id="{5DBCB9C6-85FE-410C-9540-6A27D1AFA72A}"/>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035510" y="52674"/>
            <a:ext cx="1010032" cy="286754"/>
          </a:xfrm>
          <a:prstGeom prst="rect">
            <a:avLst/>
          </a:prstGeom>
        </p:spPr>
      </p:pic>
      <p:sp>
        <p:nvSpPr>
          <p:cNvPr id="26" name="Espace réservé du texte 2">
            <a:extLst>
              <a:ext uri="{FF2B5EF4-FFF2-40B4-BE49-F238E27FC236}">
                <a16:creationId xmlns:a16="http://schemas.microsoft.com/office/drawing/2014/main" id="{8996B357-A668-40B9-B956-244C8E556359}"/>
              </a:ext>
            </a:extLst>
          </p:cNvPr>
          <p:cNvSpPr>
            <a:spLocks noGrp="1"/>
          </p:cNvSpPr>
          <p:nvPr>
            <p:ph type="body" sz="quarter" idx="12" hasCustomPrompt="1"/>
          </p:nvPr>
        </p:nvSpPr>
        <p:spPr>
          <a:xfrm>
            <a:off x="654845" y="1728374"/>
            <a:ext cx="4250531" cy="3507596"/>
          </a:xfrm>
          <a:prstGeom prst="rect">
            <a:avLst/>
          </a:prstGeom>
        </p:spPr>
        <p:txBody>
          <a:bodyPr/>
          <a:lstStyle>
            <a:lvl1pPr marL="0" indent="0">
              <a:buNone/>
              <a:defRPr sz="1333">
                <a:solidFill>
                  <a:schemeClr val="bg1"/>
                </a:solidFill>
              </a:defRPr>
            </a:lvl1pPr>
          </a:lstStyle>
          <a:p>
            <a:pPr lvl="0"/>
            <a:r>
              <a:rPr lang="fr-FR" dirty="0" err="1"/>
              <a:t>Add</a:t>
            </a:r>
            <a:r>
              <a:rPr lang="fr-FR" dirty="0"/>
              <a:t> </a:t>
            </a:r>
            <a:r>
              <a:rPr lang="fr-FR" dirty="0" err="1"/>
              <a:t>text</a:t>
            </a:r>
            <a:endParaRPr lang="fr-FR" dirty="0"/>
          </a:p>
        </p:txBody>
      </p:sp>
      <p:sp>
        <p:nvSpPr>
          <p:cNvPr id="27" name="Espace réservé du contenu 6">
            <a:extLst>
              <a:ext uri="{FF2B5EF4-FFF2-40B4-BE49-F238E27FC236}">
                <a16:creationId xmlns:a16="http://schemas.microsoft.com/office/drawing/2014/main" id="{675D42CE-EA1B-4B49-BD19-B069D41BF260}"/>
              </a:ext>
            </a:extLst>
          </p:cNvPr>
          <p:cNvSpPr>
            <a:spLocks noGrp="1"/>
          </p:cNvSpPr>
          <p:nvPr>
            <p:ph sz="quarter" idx="13" hasCustomPrompt="1"/>
          </p:nvPr>
        </p:nvSpPr>
        <p:spPr>
          <a:xfrm>
            <a:off x="5445125" y="1040032"/>
            <a:ext cx="4302125" cy="4195938"/>
          </a:xfrm>
          <a:prstGeom prst="rect">
            <a:avLst/>
          </a:prstGeom>
        </p:spPr>
        <p:txBody>
          <a:bodyPr/>
          <a:lstStyle>
            <a:lvl1pPr marL="190492" indent="-190492">
              <a:buClr>
                <a:srgbClr val="4B2882"/>
              </a:buClr>
              <a:buFont typeface="Arial" panose="020B0604020202020204" pitchFamily="34" charset="0"/>
              <a:buChar char="•"/>
              <a:defRPr sz="1333" baseline="0"/>
            </a:lvl1pPr>
            <a:lvl2pPr>
              <a:defRPr sz="1167" baseline="0"/>
            </a:lvl2pPr>
            <a:lvl3pPr marL="952462" indent="-190492">
              <a:buFont typeface="Courier New" panose="02070309020205020404" pitchFamily="49" charset="0"/>
              <a:buChar char="o"/>
              <a:defRPr sz="1000"/>
            </a:lvl3pPr>
            <a:lvl4pPr marL="1381070" indent="-238115">
              <a:buFont typeface="Symbol" panose="05050102010706020507" pitchFamily="18" charset="2"/>
              <a:buChar char="-"/>
              <a:defRPr sz="917"/>
            </a:lvl4pPr>
            <a:lvl5pPr marL="1762055" indent="-238115">
              <a:buFont typeface="Symbol" panose="05050102010706020507" pitchFamily="18" charset="2"/>
              <a:buChar char="-"/>
              <a:defRPr sz="917" baseline="0"/>
            </a:lvl5pPr>
          </a:lstStyle>
          <a:p>
            <a:pPr lvl="0"/>
            <a:r>
              <a:rPr lang="fr-FR" dirty="0"/>
              <a:t>First-</a:t>
            </a:r>
            <a:r>
              <a:rPr lang="fr-FR" dirty="0" err="1"/>
              <a:t>level</a:t>
            </a:r>
            <a:r>
              <a:rPr lang="fr-FR" dirty="0"/>
              <a:t> </a:t>
            </a:r>
            <a:r>
              <a:rPr lang="fr-FR" dirty="0" err="1"/>
              <a:t>text</a:t>
            </a:r>
            <a:endParaRPr lang="fr-FR" dirty="0"/>
          </a:p>
          <a:p>
            <a:pPr lvl="1"/>
            <a:r>
              <a:rPr lang="fr-FR" dirty="0"/>
              <a:t>Second-</a:t>
            </a:r>
            <a:r>
              <a:rPr lang="fr-FR" dirty="0" err="1"/>
              <a:t>level</a:t>
            </a:r>
            <a:r>
              <a:rPr lang="fr-FR" dirty="0"/>
              <a:t> </a:t>
            </a:r>
            <a:r>
              <a:rPr lang="fr-FR" dirty="0" err="1"/>
              <a:t>text</a:t>
            </a:r>
            <a:endParaRPr lang="fr-FR" dirty="0"/>
          </a:p>
          <a:p>
            <a:pPr lvl="2"/>
            <a:r>
              <a:rPr lang="fr-FR" dirty="0" err="1"/>
              <a:t>Third</a:t>
            </a:r>
            <a:r>
              <a:rPr lang="fr-FR" dirty="0"/>
              <a:t> </a:t>
            </a:r>
            <a:r>
              <a:rPr lang="fr-FR" dirty="0" err="1"/>
              <a:t>level</a:t>
            </a:r>
            <a:endParaRPr lang="fr-FR" dirty="0"/>
          </a:p>
          <a:p>
            <a:pPr lvl="3"/>
            <a:r>
              <a:rPr lang="fr-FR" dirty="0" err="1"/>
              <a:t>Fourth</a:t>
            </a:r>
            <a:r>
              <a:rPr lang="fr-FR" dirty="0"/>
              <a:t> </a:t>
            </a:r>
            <a:r>
              <a:rPr lang="fr-FR" dirty="0" err="1"/>
              <a:t>level</a:t>
            </a:r>
            <a:endParaRPr lang="fr-FR" dirty="0"/>
          </a:p>
          <a:p>
            <a:pPr lvl="4"/>
            <a:r>
              <a:rPr lang="fr-FR" dirty="0" err="1"/>
              <a:t>Fifth</a:t>
            </a:r>
            <a:r>
              <a:rPr lang="fr-FR" dirty="0"/>
              <a:t> </a:t>
            </a:r>
            <a:r>
              <a:rPr lang="fr-FR" dirty="0" err="1"/>
              <a:t>level</a:t>
            </a:r>
            <a:endParaRPr lang="fr-FR" dirty="0"/>
          </a:p>
        </p:txBody>
      </p:sp>
    </p:spTree>
    <p:extLst>
      <p:ext uri="{BB962C8B-B14F-4D97-AF65-F5344CB8AC3E}">
        <p14:creationId xmlns:p14="http://schemas.microsoft.com/office/powerpoint/2010/main" val="1761303006"/>
      </p:ext>
    </p:extLst>
  </p:cSld>
  <p:clrMapOvr>
    <a:masterClrMapping/>
  </p:clrMapOvr>
  <p:timing>
    <p:tnLst>
      <p:par>
        <p:cTn id="1" dur="indefinite" restart="never" nodeType="tmRoot"/>
      </p:par>
    </p:tnLst>
  </p:timing>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2_4. Two contents">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7BB7F39D-A660-47DA-99A3-6F5386209BAA}"/>
              </a:ext>
            </a:extLst>
          </p:cNvPr>
          <p:cNvSpPr/>
          <p:nvPr/>
        </p:nvSpPr>
        <p:spPr>
          <a:xfrm>
            <a:off x="0" y="0"/>
            <a:ext cx="5082000" cy="5715000"/>
          </a:xfrm>
          <a:prstGeom prst="rect">
            <a:avLst/>
          </a:prstGeom>
          <a:solidFill>
            <a:srgbClr val="D7105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500" dirty="0">
              <a:solidFill>
                <a:schemeClr val="bg1"/>
              </a:solidFill>
            </a:endParaRPr>
          </a:p>
        </p:txBody>
      </p:sp>
      <p:pic>
        <p:nvPicPr>
          <p:cNvPr id="16" name="Image 15"/>
          <p:cNvPicPr>
            <a:picLocks noChangeAspect="1"/>
          </p:cNvPicPr>
          <p:nvPr/>
        </p:nvPicPr>
        <p:blipFill>
          <a:blip r:embed="rId2">
            <a:extLst>
              <a:ext uri="{28A0092B-C50C-407E-A947-70E740481C1C}">
                <a14:useLocalDpi xmlns:a14="http://schemas.microsoft.com/office/drawing/2010/main"/>
              </a:ext>
            </a:extLst>
          </a:blip>
          <a:stretch>
            <a:fillRect/>
          </a:stretch>
        </p:blipFill>
        <p:spPr>
          <a:xfrm flipV="1">
            <a:off x="0" y="5226413"/>
            <a:ext cx="4135493" cy="488588"/>
          </a:xfrm>
          <a:prstGeom prst="rect">
            <a:avLst/>
          </a:prstGeom>
        </p:spPr>
      </p:pic>
      <p:pic>
        <p:nvPicPr>
          <p:cNvPr id="9" name="Image 8" descr="Une image contenant texte, clipart&#10;&#10;Description générée automatiquement">
            <a:extLst>
              <a:ext uri="{FF2B5EF4-FFF2-40B4-BE49-F238E27FC236}">
                <a16:creationId xmlns:a16="http://schemas.microsoft.com/office/drawing/2014/main" id="{938ADC31-B4E3-40F6-9E13-B2452296F21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006509" y="52712"/>
            <a:ext cx="1052675" cy="258585"/>
          </a:xfrm>
          <a:prstGeom prst="rect">
            <a:avLst/>
          </a:prstGeom>
        </p:spPr>
      </p:pic>
      <p:cxnSp>
        <p:nvCxnSpPr>
          <p:cNvPr id="11" name="Connecteur droit 10"/>
          <p:cNvCxnSpPr/>
          <p:nvPr/>
        </p:nvCxnSpPr>
        <p:spPr>
          <a:xfrm>
            <a:off x="0" y="952809"/>
            <a:ext cx="540000" cy="0"/>
          </a:xfrm>
          <a:prstGeom prst="line">
            <a:avLst/>
          </a:prstGeom>
          <a:ln w="57150">
            <a:solidFill>
              <a:srgbClr val="4B2882"/>
            </a:solidFill>
          </a:ln>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1830916" y="5537252"/>
            <a:ext cx="8010000" cy="60000"/>
          </a:xfrm>
          <a:prstGeom prst="rect">
            <a:avLst/>
          </a:prstGeom>
          <a:gradFill flip="none" rotWithShape="1">
            <a:gsLst>
              <a:gs pos="0">
                <a:schemeClr val="bg1"/>
              </a:gs>
              <a:gs pos="17532">
                <a:srgbClr val="A3F0FF"/>
              </a:gs>
              <a:gs pos="38000">
                <a:srgbClr val="00CDF6"/>
              </a:gs>
              <a:gs pos="58000">
                <a:srgbClr val="009BBC"/>
              </a:gs>
              <a:gs pos="74000">
                <a:srgbClr val="8052CA"/>
              </a:gs>
              <a:gs pos="100000">
                <a:srgbClr val="4B288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500"/>
          </a:p>
        </p:txBody>
      </p:sp>
      <p:cxnSp>
        <p:nvCxnSpPr>
          <p:cNvPr id="18" name="Connecteur droit 17"/>
          <p:cNvCxnSpPr/>
          <p:nvPr/>
        </p:nvCxnSpPr>
        <p:spPr>
          <a:xfrm>
            <a:off x="0" y="952809"/>
            <a:ext cx="540000" cy="0"/>
          </a:xfrm>
          <a:prstGeom prst="line">
            <a:avLst/>
          </a:prstGeom>
          <a:ln w="57150">
            <a:solidFill>
              <a:srgbClr val="60BB9B"/>
            </a:solidFill>
          </a:ln>
        </p:spPr>
        <p:style>
          <a:lnRef idx="1">
            <a:schemeClr val="accent1"/>
          </a:lnRef>
          <a:fillRef idx="0">
            <a:schemeClr val="accent1"/>
          </a:fillRef>
          <a:effectRef idx="0">
            <a:schemeClr val="accent1"/>
          </a:effectRef>
          <a:fontRef idx="minor">
            <a:schemeClr val="tx1"/>
          </a:fontRef>
        </p:style>
      </p:cxnSp>
      <p:sp>
        <p:nvSpPr>
          <p:cNvPr id="19" name="Titre 1"/>
          <p:cNvSpPr>
            <a:spLocks noGrp="1"/>
          </p:cNvSpPr>
          <p:nvPr>
            <p:ph type="title" hasCustomPrompt="1"/>
          </p:nvPr>
        </p:nvSpPr>
        <p:spPr>
          <a:xfrm>
            <a:off x="654958" y="669903"/>
            <a:ext cx="4250418" cy="402518"/>
          </a:xfrm>
          <a:prstGeom prst="rect">
            <a:avLst/>
          </a:prstGeom>
        </p:spPr>
        <p:txBody>
          <a:bodyPr/>
          <a:lstStyle>
            <a:lvl1pPr>
              <a:defRPr sz="2333" baseline="0">
                <a:solidFill>
                  <a:schemeClr val="bg1"/>
                </a:solidFill>
                <a:latin typeface="+mn-lt"/>
              </a:defRPr>
            </a:lvl1pPr>
          </a:lstStyle>
          <a:p>
            <a:r>
              <a:rPr lang="fr-FR" dirty="0"/>
              <a:t>ADD A TITLE</a:t>
            </a:r>
          </a:p>
        </p:txBody>
      </p:sp>
      <p:sp>
        <p:nvSpPr>
          <p:cNvPr id="20" name="Espace réservé du texte 3"/>
          <p:cNvSpPr>
            <a:spLocks noGrp="1"/>
          </p:cNvSpPr>
          <p:nvPr>
            <p:ph type="body" sz="quarter" idx="11" hasCustomPrompt="1"/>
          </p:nvPr>
        </p:nvSpPr>
        <p:spPr>
          <a:xfrm>
            <a:off x="654845" y="1074050"/>
            <a:ext cx="4250531" cy="326869"/>
          </a:xfrm>
          <a:prstGeom prst="rect">
            <a:avLst/>
          </a:prstGeom>
        </p:spPr>
        <p:txBody>
          <a:bodyPr/>
          <a:lstStyle>
            <a:lvl1pPr marL="0" indent="0">
              <a:buNone/>
              <a:defRPr sz="1667" baseline="0">
                <a:solidFill>
                  <a:srgbClr val="60BB9B"/>
                </a:solidFill>
              </a:defRPr>
            </a:lvl1pPr>
          </a:lstStyle>
          <a:p>
            <a:pPr lvl="0"/>
            <a:r>
              <a:rPr lang="fr-FR" dirty="0"/>
              <a:t>ADD A TITLE</a:t>
            </a:r>
          </a:p>
        </p:txBody>
      </p:sp>
      <p:cxnSp>
        <p:nvCxnSpPr>
          <p:cNvPr id="32" name="Connecteur droit 31"/>
          <p:cNvCxnSpPr/>
          <p:nvPr/>
        </p:nvCxnSpPr>
        <p:spPr>
          <a:xfrm>
            <a:off x="925542" y="343527"/>
            <a:ext cx="9120000" cy="0"/>
          </a:xfrm>
          <a:prstGeom prst="line">
            <a:avLst/>
          </a:prstGeom>
          <a:ln cmpd="sng">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3" name="ZoneTexte 32"/>
          <p:cNvSpPr txBox="1"/>
          <p:nvPr/>
        </p:nvSpPr>
        <p:spPr>
          <a:xfrm>
            <a:off x="161539" y="213005"/>
            <a:ext cx="1452563" cy="220510"/>
          </a:xfrm>
          <a:prstGeom prst="rect">
            <a:avLst/>
          </a:prstGeom>
          <a:noFill/>
        </p:spPr>
        <p:txBody>
          <a:bodyPr wrap="square" rtlCol="0">
            <a:spAutoFit/>
          </a:bodyPr>
          <a:lstStyle/>
          <a:p>
            <a:r>
              <a:rPr lang="fr-FR" sz="833" dirty="0" smtClean="0">
                <a:solidFill>
                  <a:schemeClr val="bg1"/>
                </a:solidFill>
                <a:latin typeface="+mn-lt"/>
              </a:rPr>
              <a:t>Formation</a:t>
            </a:r>
            <a:endParaRPr lang="fr-FR" sz="833" dirty="0">
              <a:solidFill>
                <a:schemeClr val="bg1"/>
              </a:solidFill>
              <a:latin typeface="+mn-lt"/>
            </a:endParaRPr>
          </a:p>
        </p:txBody>
      </p:sp>
      <p:cxnSp>
        <p:nvCxnSpPr>
          <p:cNvPr id="34" name="Connecteur droit 33"/>
          <p:cNvCxnSpPr/>
          <p:nvPr/>
        </p:nvCxnSpPr>
        <p:spPr>
          <a:xfrm>
            <a:off x="939272" y="343527"/>
            <a:ext cx="4140000" cy="0"/>
          </a:xfrm>
          <a:prstGeom prst="line">
            <a:avLst/>
          </a:prstGeom>
          <a:ln cmpd="sng">
            <a:solidFill>
              <a:schemeClr val="bg1"/>
            </a:solidFill>
          </a:ln>
        </p:spPr>
        <p:style>
          <a:lnRef idx="1">
            <a:schemeClr val="accent1"/>
          </a:lnRef>
          <a:fillRef idx="0">
            <a:schemeClr val="accent1"/>
          </a:fillRef>
          <a:effectRef idx="0">
            <a:schemeClr val="accent1"/>
          </a:effectRef>
          <a:fontRef idx="minor">
            <a:schemeClr val="tx1"/>
          </a:fontRef>
        </p:style>
      </p:cxnSp>
      <p:pic>
        <p:nvPicPr>
          <p:cNvPr id="21" name="Image 20">
            <a:extLst>
              <a:ext uri="{FF2B5EF4-FFF2-40B4-BE49-F238E27FC236}">
                <a16:creationId xmlns:a16="http://schemas.microsoft.com/office/drawing/2014/main" id="{5DBCB9C6-85FE-410C-9540-6A27D1AFA72A}"/>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035510" y="52674"/>
            <a:ext cx="1010032" cy="286754"/>
          </a:xfrm>
          <a:prstGeom prst="rect">
            <a:avLst/>
          </a:prstGeom>
        </p:spPr>
      </p:pic>
      <p:sp>
        <p:nvSpPr>
          <p:cNvPr id="24" name="Espace réservé du texte 2">
            <a:extLst>
              <a:ext uri="{FF2B5EF4-FFF2-40B4-BE49-F238E27FC236}">
                <a16:creationId xmlns:a16="http://schemas.microsoft.com/office/drawing/2014/main" id="{C8A9DE1F-EA16-4DD2-BB35-25841502C8FA}"/>
              </a:ext>
            </a:extLst>
          </p:cNvPr>
          <p:cNvSpPr>
            <a:spLocks noGrp="1"/>
          </p:cNvSpPr>
          <p:nvPr>
            <p:ph type="body" sz="quarter" idx="12" hasCustomPrompt="1"/>
          </p:nvPr>
        </p:nvSpPr>
        <p:spPr>
          <a:xfrm>
            <a:off x="654845" y="1728374"/>
            <a:ext cx="4250531" cy="3507596"/>
          </a:xfrm>
          <a:prstGeom prst="rect">
            <a:avLst/>
          </a:prstGeom>
        </p:spPr>
        <p:txBody>
          <a:bodyPr/>
          <a:lstStyle>
            <a:lvl1pPr marL="0" indent="0">
              <a:buNone/>
              <a:defRPr sz="1333">
                <a:solidFill>
                  <a:schemeClr val="bg1"/>
                </a:solidFill>
              </a:defRPr>
            </a:lvl1pPr>
          </a:lstStyle>
          <a:p>
            <a:pPr lvl="0"/>
            <a:r>
              <a:rPr lang="fr-FR" dirty="0" err="1"/>
              <a:t>Add</a:t>
            </a:r>
            <a:r>
              <a:rPr lang="fr-FR" dirty="0"/>
              <a:t> </a:t>
            </a:r>
            <a:r>
              <a:rPr lang="fr-FR" dirty="0" err="1"/>
              <a:t>text</a:t>
            </a:r>
            <a:endParaRPr lang="fr-FR" dirty="0"/>
          </a:p>
        </p:txBody>
      </p:sp>
      <p:sp>
        <p:nvSpPr>
          <p:cNvPr id="25" name="Espace réservé du contenu 6">
            <a:extLst>
              <a:ext uri="{FF2B5EF4-FFF2-40B4-BE49-F238E27FC236}">
                <a16:creationId xmlns:a16="http://schemas.microsoft.com/office/drawing/2014/main" id="{4296913C-AA3E-43DE-AB3C-117E85967D42}"/>
              </a:ext>
            </a:extLst>
          </p:cNvPr>
          <p:cNvSpPr>
            <a:spLocks noGrp="1"/>
          </p:cNvSpPr>
          <p:nvPr>
            <p:ph sz="quarter" idx="13" hasCustomPrompt="1"/>
          </p:nvPr>
        </p:nvSpPr>
        <p:spPr>
          <a:xfrm>
            <a:off x="5445125" y="1040032"/>
            <a:ext cx="4302125" cy="4195938"/>
          </a:xfrm>
          <a:prstGeom prst="rect">
            <a:avLst/>
          </a:prstGeom>
        </p:spPr>
        <p:txBody>
          <a:bodyPr/>
          <a:lstStyle>
            <a:lvl1pPr marL="190492" indent="-190492">
              <a:buClr>
                <a:srgbClr val="4B2882"/>
              </a:buClr>
              <a:buFont typeface="Arial" panose="020B0604020202020204" pitchFamily="34" charset="0"/>
              <a:buChar char="•"/>
              <a:defRPr sz="1333" baseline="0"/>
            </a:lvl1pPr>
            <a:lvl2pPr>
              <a:defRPr sz="1167" baseline="0"/>
            </a:lvl2pPr>
            <a:lvl3pPr marL="952462" indent="-190492">
              <a:buFont typeface="Courier New" panose="02070309020205020404" pitchFamily="49" charset="0"/>
              <a:buChar char="o"/>
              <a:defRPr sz="1000"/>
            </a:lvl3pPr>
            <a:lvl4pPr marL="1381070" indent="-238115">
              <a:buFont typeface="Symbol" panose="05050102010706020507" pitchFamily="18" charset="2"/>
              <a:buChar char="-"/>
              <a:defRPr sz="917"/>
            </a:lvl4pPr>
            <a:lvl5pPr marL="1762055" indent="-238115">
              <a:buFont typeface="Symbol" panose="05050102010706020507" pitchFamily="18" charset="2"/>
              <a:buChar char="-"/>
              <a:defRPr sz="917" baseline="0"/>
            </a:lvl5pPr>
          </a:lstStyle>
          <a:p>
            <a:pPr lvl="0"/>
            <a:r>
              <a:rPr lang="fr-FR" dirty="0"/>
              <a:t>First-</a:t>
            </a:r>
            <a:r>
              <a:rPr lang="fr-FR" dirty="0" err="1"/>
              <a:t>level</a:t>
            </a:r>
            <a:r>
              <a:rPr lang="fr-FR" dirty="0"/>
              <a:t> </a:t>
            </a:r>
            <a:r>
              <a:rPr lang="fr-FR" dirty="0" err="1"/>
              <a:t>text</a:t>
            </a:r>
            <a:endParaRPr lang="fr-FR" dirty="0"/>
          </a:p>
          <a:p>
            <a:pPr lvl="1"/>
            <a:r>
              <a:rPr lang="fr-FR" dirty="0"/>
              <a:t>Second-</a:t>
            </a:r>
            <a:r>
              <a:rPr lang="fr-FR" dirty="0" err="1"/>
              <a:t>level</a:t>
            </a:r>
            <a:r>
              <a:rPr lang="fr-FR" dirty="0"/>
              <a:t> </a:t>
            </a:r>
            <a:r>
              <a:rPr lang="fr-FR" dirty="0" err="1"/>
              <a:t>text</a:t>
            </a:r>
            <a:endParaRPr lang="fr-FR" dirty="0"/>
          </a:p>
          <a:p>
            <a:pPr lvl="2"/>
            <a:r>
              <a:rPr lang="fr-FR" dirty="0" err="1"/>
              <a:t>Third</a:t>
            </a:r>
            <a:r>
              <a:rPr lang="fr-FR" dirty="0"/>
              <a:t> </a:t>
            </a:r>
            <a:r>
              <a:rPr lang="fr-FR" dirty="0" err="1"/>
              <a:t>level</a:t>
            </a:r>
            <a:endParaRPr lang="fr-FR" dirty="0"/>
          </a:p>
          <a:p>
            <a:pPr lvl="3"/>
            <a:r>
              <a:rPr lang="fr-FR" dirty="0" err="1"/>
              <a:t>Fourth</a:t>
            </a:r>
            <a:r>
              <a:rPr lang="fr-FR" dirty="0"/>
              <a:t> </a:t>
            </a:r>
            <a:r>
              <a:rPr lang="fr-FR" dirty="0" err="1"/>
              <a:t>level</a:t>
            </a:r>
            <a:endParaRPr lang="fr-FR" dirty="0"/>
          </a:p>
          <a:p>
            <a:pPr lvl="4"/>
            <a:r>
              <a:rPr lang="fr-FR" dirty="0" err="1"/>
              <a:t>Fifth</a:t>
            </a:r>
            <a:r>
              <a:rPr lang="fr-FR" dirty="0"/>
              <a:t> </a:t>
            </a:r>
            <a:r>
              <a:rPr lang="fr-FR" dirty="0" err="1"/>
              <a:t>level</a:t>
            </a:r>
            <a:endParaRPr lang="fr-FR" dirty="0"/>
          </a:p>
        </p:txBody>
      </p:sp>
    </p:spTree>
    <p:extLst>
      <p:ext uri="{BB962C8B-B14F-4D97-AF65-F5344CB8AC3E}">
        <p14:creationId xmlns:p14="http://schemas.microsoft.com/office/powerpoint/2010/main" val="1584418139"/>
      </p:ext>
    </p:extLst>
  </p:cSld>
  <p:clrMapOvr>
    <a:masterClrMapping/>
  </p:clrMapOvr>
  <p:timing>
    <p:tnLst>
      <p:par>
        <p:cTn id="1" dur="indefinite" restart="never" nodeType="tmRoot"/>
      </p:par>
    </p:tnLst>
  </p:timing>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7. Title and content">
    <p:spTree>
      <p:nvGrpSpPr>
        <p:cNvPr id="1" name=""/>
        <p:cNvGrpSpPr/>
        <p:nvPr/>
      </p:nvGrpSpPr>
      <p:grpSpPr>
        <a:xfrm>
          <a:off x="0" y="0"/>
          <a:ext cx="0" cy="0"/>
          <a:chOff x="0" y="0"/>
          <a:chExt cx="0" cy="0"/>
        </a:xfrm>
      </p:grpSpPr>
      <p:sp>
        <p:nvSpPr>
          <p:cNvPr id="13" name="Espace réservé du contenu 6"/>
          <p:cNvSpPr>
            <a:spLocks noGrp="1"/>
          </p:cNvSpPr>
          <p:nvPr>
            <p:ph sz="quarter" idx="13" hasCustomPrompt="1"/>
          </p:nvPr>
        </p:nvSpPr>
        <p:spPr>
          <a:xfrm>
            <a:off x="654844" y="1419665"/>
            <a:ext cx="8766968" cy="3876268"/>
          </a:xfrm>
          <a:prstGeom prst="rect">
            <a:avLst/>
          </a:prstGeom>
        </p:spPr>
        <p:txBody>
          <a:bodyPr/>
          <a:lstStyle>
            <a:lvl1pPr marL="190492" indent="-190492">
              <a:buClr>
                <a:srgbClr val="4B2882"/>
              </a:buClr>
              <a:buFont typeface="Arial" panose="020B0604020202020204" pitchFamily="34" charset="0"/>
              <a:buChar char="•"/>
              <a:defRPr sz="1500" baseline="0"/>
            </a:lvl1pPr>
            <a:lvl2pPr>
              <a:defRPr sz="1333" baseline="0"/>
            </a:lvl2pPr>
            <a:lvl3pPr marL="952462" indent="-190492">
              <a:buFont typeface="Courier New" panose="02070309020205020404" pitchFamily="49" charset="0"/>
              <a:buChar char="o"/>
              <a:defRPr sz="1167"/>
            </a:lvl3pPr>
            <a:lvl4pPr marL="1381070" indent="-238115">
              <a:buFont typeface="Symbol" panose="05050102010706020507" pitchFamily="18" charset="2"/>
              <a:buChar char="-"/>
              <a:defRPr sz="1000"/>
            </a:lvl4pPr>
            <a:lvl5pPr marL="1762055" indent="-238115">
              <a:buFont typeface="Symbol" panose="05050102010706020507" pitchFamily="18" charset="2"/>
              <a:buChar char="-"/>
              <a:defRPr sz="1000" baseline="0"/>
            </a:lvl5pPr>
          </a:lstStyle>
          <a:p>
            <a:pPr lvl="0"/>
            <a:r>
              <a:rPr lang="fr-FR" dirty="0"/>
              <a:t>First-</a:t>
            </a:r>
            <a:r>
              <a:rPr lang="fr-FR" dirty="0" err="1"/>
              <a:t>level</a:t>
            </a:r>
            <a:r>
              <a:rPr lang="fr-FR" dirty="0"/>
              <a:t> </a:t>
            </a:r>
            <a:r>
              <a:rPr lang="fr-FR" dirty="0" err="1"/>
              <a:t>text</a:t>
            </a:r>
            <a:endParaRPr lang="fr-FR" dirty="0"/>
          </a:p>
          <a:p>
            <a:pPr lvl="1"/>
            <a:r>
              <a:rPr lang="fr-FR" dirty="0"/>
              <a:t>Second-</a:t>
            </a:r>
            <a:r>
              <a:rPr lang="fr-FR" dirty="0" err="1"/>
              <a:t>level</a:t>
            </a:r>
            <a:r>
              <a:rPr lang="fr-FR" dirty="0"/>
              <a:t> </a:t>
            </a:r>
            <a:r>
              <a:rPr lang="fr-FR" dirty="0" err="1"/>
              <a:t>text</a:t>
            </a:r>
            <a:endParaRPr lang="fr-FR" dirty="0"/>
          </a:p>
          <a:p>
            <a:pPr lvl="2"/>
            <a:r>
              <a:rPr lang="fr-FR" dirty="0" err="1"/>
              <a:t>Third</a:t>
            </a:r>
            <a:r>
              <a:rPr lang="fr-FR" dirty="0"/>
              <a:t> </a:t>
            </a:r>
            <a:r>
              <a:rPr lang="fr-FR" dirty="0" err="1"/>
              <a:t>level</a:t>
            </a:r>
            <a:endParaRPr lang="fr-FR" dirty="0"/>
          </a:p>
          <a:p>
            <a:pPr lvl="3"/>
            <a:r>
              <a:rPr lang="fr-FR" dirty="0" err="1"/>
              <a:t>Fourth</a:t>
            </a:r>
            <a:r>
              <a:rPr lang="fr-FR" dirty="0"/>
              <a:t> </a:t>
            </a:r>
            <a:r>
              <a:rPr lang="fr-FR" dirty="0" err="1"/>
              <a:t>level</a:t>
            </a:r>
            <a:endParaRPr lang="fr-FR" dirty="0"/>
          </a:p>
          <a:p>
            <a:pPr lvl="4"/>
            <a:r>
              <a:rPr lang="fr-FR" dirty="0" err="1"/>
              <a:t>Fifth</a:t>
            </a:r>
            <a:r>
              <a:rPr lang="fr-FR" dirty="0"/>
              <a:t> </a:t>
            </a:r>
            <a:r>
              <a:rPr lang="fr-FR" dirty="0" err="1"/>
              <a:t>level</a:t>
            </a:r>
            <a:endParaRPr lang="fr-FR" dirty="0"/>
          </a:p>
        </p:txBody>
      </p:sp>
      <p:pic>
        <p:nvPicPr>
          <p:cNvPr id="11" name="Image 10"/>
          <p:cNvPicPr>
            <a:picLocks noChangeAspect="1"/>
          </p:cNvPicPr>
          <p:nvPr/>
        </p:nvPicPr>
        <p:blipFill>
          <a:blip r:embed="rId2">
            <a:extLst>
              <a:ext uri="{28A0092B-C50C-407E-A947-70E740481C1C}">
                <a14:useLocalDpi xmlns:a14="http://schemas.microsoft.com/office/drawing/2010/main"/>
              </a:ext>
            </a:extLst>
          </a:blip>
          <a:stretch>
            <a:fillRect/>
          </a:stretch>
        </p:blipFill>
        <p:spPr>
          <a:xfrm flipV="1">
            <a:off x="0" y="5226413"/>
            <a:ext cx="4135493" cy="488588"/>
          </a:xfrm>
          <a:prstGeom prst="rect">
            <a:avLst/>
          </a:prstGeom>
        </p:spPr>
      </p:pic>
      <p:sp>
        <p:nvSpPr>
          <p:cNvPr id="15" name="Rectangle 14"/>
          <p:cNvSpPr/>
          <p:nvPr/>
        </p:nvSpPr>
        <p:spPr>
          <a:xfrm>
            <a:off x="1830916" y="5537252"/>
            <a:ext cx="8010000" cy="60000"/>
          </a:xfrm>
          <a:prstGeom prst="rect">
            <a:avLst/>
          </a:prstGeom>
          <a:gradFill flip="none" rotWithShape="1">
            <a:gsLst>
              <a:gs pos="0">
                <a:schemeClr val="bg1"/>
              </a:gs>
              <a:gs pos="17532">
                <a:srgbClr val="A3F0FF"/>
              </a:gs>
              <a:gs pos="38000">
                <a:srgbClr val="00CDF6"/>
              </a:gs>
              <a:gs pos="58000">
                <a:srgbClr val="009BBC"/>
              </a:gs>
              <a:gs pos="74000">
                <a:srgbClr val="8052CA"/>
              </a:gs>
              <a:gs pos="100000">
                <a:srgbClr val="4B288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500"/>
          </a:p>
        </p:txBody>
      </p:sp>
      <p:grpSp>
        <p:nvGrpSpPr>
          <p:cNvPr id="3" name="Groupe 2"/>
          <p:cNvGrpSpPr/>
          <p:nvPr/>
        </p:nvGrpSpPr>
        <p:grpSpPr>
          <a:xfrm>
            <a:off x="161539" y="213005"/>
            <a:ext cx="9884003" cy="220510"/>
            <a:chOff x="193846" y="255606"/>
            <a:chExt cx="11860804" cy="264612"/>
          </a:xfrm>
        </p:grpSpPr>
        <p:sp>
          <p:nvSpPr>
            <p:cNvPr id="16" name="ZoneTexte 15"/>
            <p:cNvSpPr txBox="1"/>
            <p:nvPr userDrawn="1"/>
          </p:nvSpPr>
          <p:spPr>
            <a:xfrm>
              <a:off x="193846" y="255606"/>
              <a:ext cx="1743074" cy="264612"/>
            </a:xfrm>
            <a:prstGeom prst="rect">
              <a:avLst/>
            </a:prstGeom>
            <a:noFill/>
          </p:spPr>
          <p:txBody>
            <a:bodyPr wrap="square" rtlCol="0">
              <a:spAutoFit/>
            </a:bodyPr>
            <a:lstStyle>
              <a:defPPr>
                <a:defRPr lang="fr-FR"/>
              </a:defPPr>
              <a:lvl1pPr>
                <a:defRPr sz="1200">
                  <a:solidFill>
                    <a:schemeClr val="tx1">
                      <a:lumMod val="50000"/>
                      <a:lumOff val="50000"/>
                    </a:schemeClr>
                  </a:solidFill>
                </a:defRPr>
              </a:lvl1pPr>
            </a:lstStyle>
            <a:p>
              <a:pPr lvl="0"/>
              <a:r>
                <a:rPr lang="fr-FR" sz="833" dirty="0" smtClean="0"/>
                <a:t>Formation</a:t>
              </a:r>
              <a:endParaRPr lang="fr-FR" sz="833" dirty="0"/>
            </a:p>
          </p:txBody>
        </p:sp>
        <p:cxnSp>
          <p:nvCxnSpPr>
            <p:cNvPr id="20" name="Connecteur droit 19"/>
            <p:cNvCxnSpPr/>
            <p:nvPr userDrawn="1"/>
          </p:nvCxnSpPr>
          <p:spPr>
            <a:xfrm>
              <a:off x="1110650" y="412232"/>
              <a:ext cx="10944000" cy="0"/>
            </a:xfrm>
            <a:prstGeom prst="line">
              <a:avLst/>
            </a:prstGeom>
            <a:ln cmpd="sng">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pic>
        <p:nvPicPr>
          <p:cNvPr id="12" name="Image 11">
            <a:extLst>
              <a:ext uri="{FF2B5EF4-FFF2-40B4-BE49-F238E27FC236}">
                <a16:creationId xmlns:a16="http://schemas.microsoft.com/office/drawing/2014/main" id="{A8839F63-175A-4FDD-9A7A-1887F3B3862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035510" y="52674"/>
            <a:ext cx="1010032" cy="286754"/>
          </a:xfrm>
          <a:prstGeom prst="rect">
            <a:avLst/>
          </a:prstGeom>
        </p:spPr>
      </p:pic>
      <p:cxnSp>
        <p:nvCxnSpPr>
          <p:cNvPr id="17" name="Connecteur droit 16">
            <a:extLst>
              <a:ext uri="{FF2B5EF4-FFF2-40B4-BE49-F238E27FC236}">
                <a16:creationId xmlns:a16="http://schemas.microsoft.com/office/drawing/2014/main" id="{83CDB64C-1E52-4028-B99A-33BF76E8E298}"/>
              </a:ext>
            </a:extLst>
          </p:cNvPr>
          <p:cNvCxnSpPr/>
          <p:nvPr/>
        </p:nvCxnSpPr>
        <p:spPr>
          <a:xfrm>
            <a:off x="0" y="716952"/>
            <a:ext cx="540000" cy="0"/>
          </a:xfrm>
          <a:prstGeom prst="line">
            <a:avLst/>
          </a:prstGeom>
          <a:ln w="57150">
            <a:solidFill>
              <a:srgbClr val="4B2882"/>
            </a:solidFill>
          </a:ln>
        </p:spPr>
        <p:style>
          <a:lnRef idx="1">
            <a:schemeClr val="accent1"/>
          </a:lnRef>
          <a:fillRef idx="0">
            <a:schemeClr val="accent1"/>
          </a:fillRef>
          <a:effectRef idx="0">
            <a:schemeClr val="accent1"/>
          </a:effectRef>
          <a:fontRef idx="minor">
            <a:schemeClr val="tx1"/>
          </a:fontRef>
        </p:style>
      </p:cxnSp>
      <p:sp>
        <p:nvSpPr>
          <p:cNvPr id="18" name="Titre 1">
            <a:extLst>
              <a:ext uri="{FF2B5EF4-FFF2-40B4-BE49-F238E27FC236}">
                <a16:creationId xmlns:a16="http://schemas.microsoft.com/office/drawing/2014/main" id="{A3A0B5E7-8DF5-42B1-9B19-C0F31066A46F}"/>
              </a:ext>
            </a:extLst>
          </p:cNvPr>
          <p:cNvSpPr>
            <a:spLocks noGrp="1"/>
          </p:cNvSpPr>
          <p:nvPr>
            <p:ph type="title" hasCustomPrompt="1"/>
          </p:nvPr>
        </p:nvSpPr>
        <p:spPr>
          <a:xfrm>
            <a:off x="654958" y="434046"/>
            <a:ext cx="4250418" cy="272371"/>
          </a:xfrm>
          <a:prstGeom prst="rect">
            <a:avLst/>
          </a:prstGeom>
        </p:spPr>
        <p:txBody>
          <a:bodyPr/>
          <a:lstStyle>
            <a:lvl1pPr>
              <a:defRPr sz="2333">
                <a:solidFill>
                  <a:srgbClr val="4B2882"/>
                </a:solidFill>
                <a:latin typeface="+mn-lt"/>
              </a:defRPr>
            </a:lvl1pPr>
          </a:lstStyle>
          <a:p>
            <a:r>
              <a:rPr lang="fr-FR" dirty="0"/>
              <a:t>ADD A TITLE</a:t>
            </a:r>
          </a:p>
        </p:txBody>
      </p:sp>
      <p:sp>
        <p:nvSpPr>
          <p:cNvPr id="19" name="Espace réservé du texte 3">
            <a:extLst>
              <a:ext uri="{FF2B5EF4-FFF2-40B4-BE49-F238E27FC236}">
                <a16:creationId xmlns:a16="http://schemas.microsoft.com/office/drawing/2014/main" id="{B8AE15CD-15CC-4126-A952-89C01A1AE9B0}"/>
              </a:ext>
            </a:extLst>
          </p:cNvPr>
          <p:cNvSpPr>
            <a:spLocks noGrp="1"/>
          </p:cNvSpPr>
          <p:nvPr>
            <p:ph type="body" sz="quarter" idx="10" hasCustomPrompt="1"/>
          </p:nvPr>
        </p:nvSpPr>
        <p:spPr>
          <a:xfrm>
            <a:off x="654845" y="781957"/>
            <a:ext cx="4250531" cy="326869"/>
          </a:xfrm>
          <a:prstGeom prst="rect">
            <a:avLst/>
          </a:prstGeom>
        </p:spPr>
        <p:txBody>
          <a:bodyPr/>
          <a:lstStyle>
            <a:lvl1pPr marL="0" indent="0">
              <a:buNone/>
              <a:defRPr sz="1667" baseline="0">
                <a:solidFill>
                  <a:srgbClr val="009CBC"/>
                </a:solidFill>
              </a:defRPr>
            </a:lvl1pPr>
          </a:lstStyle>
          <a:p>
            <a:pPr lvl="0"/>
            <a:r>
              <a:rPr lang="fr-FR" dirty="0"/>
              <a:t>ADD A TITLE</a:t>
            </a:r>
          </a:p>
        </p:txBody>
      </p:sp>
    </p:spTree>
    <p:extLst>
      <p:ext uri="{BB962C8B-B14F-4D97-AF65-F5344CB8AC3E}">
        <p14:creationId xmlns:p14="http://schemas.microsoft.com/office/powerpoint/2010/main" val="1688313062"/>
      </p:ext>
    </p:extLst>
  </p:cSld>
  <p:clrMapOvr>
    <a:masterClrMapping/>
  </p:clrMapOvr>
  <p:timing>
    <p:tnLst>
      <p:par>
        <p:cTn id="1" dur="indefinite" restart="never" nodeType="tmRoot"/>
      </p:par>
    </p:tnLst>
  </p:timing>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1_70. Title">
    <p:spTree>
      <p:nvGrpSpPr>
        <p:cNvPr id="1" name=""/>
        <p:cNvGrpSpPr/>
        <p:nvPr/>
      </p:nvGrpSpPr>
      <p:grpSpPr>
        <a:xfrm>
          <a:off x="0" y="0"/>
          <a:ext cx="0" cy="0"/>
          <a:chOff x="0" y="0"/>
          <a:chExt cx="0" cy="0"/>
        </a:xfrm>
      </p:grpSpPr>
      <p:pic>
        <p:nvPicPr>
          <p:cNvPr id="11" name="Image 10"/>
          <p:cNvPicPr>
            <a:picLocks noChangeAspect="1"/>
          </p:cNvPicPr>
          <p:nvPr/>
        </p:nvPicPr>
        <p:blipFill>
          <a:blip r:embed="rId2">
            <a:extLst>
              <a:ext uri="{28A0092B-C50C-407E-A947-70E740481C1C}">
                <a14:useLocalDpi xmlns:a14="http://schemas.microsoft.com/office/drawing/2010/main"/>
              </a:ext>
            </a:extLst>
          </a:blip>
          <a:stretch>
            <a:fillRect/>
          </a:stretch>
        </p:blipFill>
        <p:spPr>
          <a:xfrm flipV="1">
            <a:off x="0" y="5226413"/>
            <a:ext cx="4135493" cy="488588"/>
          </a:xfrm>
          <a:prstGeom prst="rect">
            <a:avLst/>
          </a:prstGeom>
        </p:spPr>
      </p:pic>
      <p:sp>
        <p:nvSpPr>
          <p:cNvPr id="15" name="Rectangle 14"/>
          <p:cNvSpPr/>
          <p:nvPr/>
        </p:nvSpPr>
        <p:spPr>
          <a:xfrm>
            <a:off x="1830916" y="5537252"/>
            <a:ext cx="8010000" cy="60000"/>
          </a:xfrm>
          <a:prstGeom prst="rect">
            <a:avLst/>
          </a:prstGeom>
          <a:gradFill flip="none" rotWithShape="1">
            <a:gsLst>
              <a:gs pos="0">
                <a:schemeClr val="bg1"/>
              </a:gs>
              <a:gs pos="17532">
                <a:srgbClr val="A3F0FF"/>
              </a:gs>
              <a:gs pos="38000">
                <a:srgbClr val="00CDF6"/>
              </a:gs>
              <a:gs pos="58000">
                <a:srgbClr val="009BBC"/>
              </a:gs>
              <a:gs pos="74000">
                <a:srgbClr val="8052CA"/>
              </a:gs>
              <a:gs pos="100000">
                <a:srgbClr val="4B288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500"/>
          </a:p>
        </p:txBody>
      </p:sp>
      <p:grpSp>
        <p:nvGrpSpPr>
          <p:cNvPr id="3" name="Groupe 2"/>
          <p:cNvGrpSpPr/>
          <p:nvPr/>
        </p:nvGrpSpPr>
        <p:grpSpPr>
          <a:xfrm>
            <a:off x="161539" y="213005"/>
            <a:ext cx="9884003" cy="220510"/>
            <a:chOff x="193846" y="255606"/>
            <a:chExt cx="11860804" cy="264612"/>
          </a:xfrm>
        </p:grpSpPr>
        <p:sp>
          <p:nvSpPr>
            <p:cNvPr id="16" name="ZoneTexte 15"/>
            <p:cNvSpPr txBox="1"/>
            <p:nvPr userDrawn="1"/>
          </p:nvSpPr>
          <p:spPr>
            <a:xfrm>
              <a:off x="193846" y="255606"/>
              <a:ext cx="1743074" cy="264612"/>
            </a:xfrm>
            <a:prstGeom prst="rect">
              <a:avLst/>
            </a:prstGeom>
            <a:noFill/>
          </p:spPr>
          <p:txBody>
            <a:bodyPr wrap="square" rtlCol="0">
              <a:spAutoFit/>
            </a:bodyPr>
            <a:lstStyle>
              <a:defPPr>
                <a:defRPr lang="fr-FR"/>
              </a:defPPr>
              <a:lvl1pPr>
                <a:defRPr sz="1200">
                  <a:solidFill>
                    <a:schemeClr val="tx1">
                      <a:lumMod val="50000"/>
                      <a:lumOff val="50000"/>
                    </a:schemeClr>
                  </a:solidFill>
                </a:defRPr>
              </a:lvl1pPr>
            </a:lstStyle>
            <a:p>
              <a:pPr lvl="0"/>
              <a:r>
                <a:rPr lang="fr-FR" sz="833" dirty="0" smtClean="0"/>
                <a:t>Formation</a:t>
              </a:r>
              <a:endParaRPr lang="fr-FR" sz="833" dirty="0"/>
            </a:p>
          </p:txBody>
        </p:sp>
        <p:cxnSp>
          <p:nvCxnSpPr>
            <p:cNvPr id="20" name="Connecteur droit 19"/>
            <p:cNvCxnSpPr/>
            <p:nvPr userDrawn="1"/>
          </p:nvCxnSpPr>
          <p:spPr>
            <a:xfrm>
              <a:off x="1110650" y="412232"/>
              <a:ext cx="10944000" cy="0"/>
            </a:xfrm>
            <a:prstGeom prst="line">
              <a:avLst/>
            </a:prstGeom>
            <a:ln cmpd="sng">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pic>
        <p:nvPicPr>
          <p:cNvPr id="12" name="Image 11">
            <a:extLst>
              <a:ext uri="{FF2B5EF4-FFF2-40B4-BE49-F238E27FC236}">
                <a16:creationId xmlns:a16="http://schemas.microsoft.com/office/drawing/2014/main" id="{A8839F63-175A-4FDD-9A7A-1887F3B3862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035510" y="52674"/>
            <a:ext cx="1010032" cy="286754"/>
          </a:xfrm>
          <a:prstGeom prst="rect">
            <a:avLst/>
          </a:prstGeom>
        </p:spPr>
      </p:pic>
      <p:cxnSp>
        <p:nvCxnSpPr>
          <p:cNvPr id="17" name="Connecteur droit 16">
            <a:extLst>
              <a:ext uri="{FF2B5EF4-FFF2-40B4-BE49-F238E27FC236}">
                <a16:creationId xmlns:a16="http://schemas.microsoft.com/office/drawing/2014/main" id="{83CDB64C-1E52-4028-B99A-33BF76E8E298}"/>
              </a:ext>
            </a:extLst>
          </p:cNvPr>
          <p:cNvCxnSpPr/>
          <p:nvPr/>
        </p:nvCxnSpPr>
        <p:spPr>
          <a:xfrm>
            <a:off x="0" y="716952"/>
            <a:ext cx="540000" cy="0"/>
          </a:xfrm>
          <a:prstGeom prst="line">
            <a:avLst/>
          </a:prstGeom>
          <a:ln w="57150">
            <a:solidFill>
              <a:srgbClr val="4B2882"/>
            </a:solidFill>
          </a:ln>
        </p:spPr>
        <p:style>
          <a:lnRef idx="1">
            <a:schemeClr val="accent1"/>
          </a:lnRef>
          <a:fillRef idx="0">
            <a:schemeClr val="accent1"/>
          </a:fillRef>
          <a:effectRef idx="0">
            <a:schemeClr val="accent1"/>
          </a:effectRef>
          <a:fontRef idx="minor">
            <a:schemeClr val="tx1"/>
          </a:fontRef>
        </p:style>
      </p:cxnSp>
      <p:sp>
        <p:nvSpPr>
          <p:cNvPr id="18" name="Titre 1">
            <a:extLst>
              <a:ext uri="{FF2B5EF4-FFF2-40B4-BE49-F238E27FC236}">
                <a16:creationId xmlns:a16="http://schemas.microsoft.com/office/drawing/2014/main" id="{A3A0B5E7-8DF5-42B1-9B19-C0F31066A46F}"/>
              </a:ext>
            </a:extLst>
          </p:cNvPr>
          <p:cNvSpPr>
            <a:spLocks noGrp="1"/>
          </p:cNvSpPr>
          <p:nvPr>
            <p:ph type="title" hasCustomPrompt="1"/>
          </p:nvPr>
        </p:nvSpPr>
        <p:spPr>
          <a:xfrm>
            <a:off x="654958" y="434046"/>
            <a:ext cx="4250418" cy="272371"/>
          </a:xfrm>
          <a:prstGeom prst="rect">
            <a:avLst/>
          </a:prstGeom>
        </p:spPr>
        <p:txBody>
          <a:bodyPr/>
          <a:lstStyle>
            <a:lvl1pPr>
              <a:defRPr sz="2333">
                <a:solidFill>
                  <a:srgbClr val="4B2882"/>
                </a:solidFill>
                <a:latin typeface="+mn-lt"/>
              </a:defRPr>
            </a:lvl1pPr>
          </a:lstStyle>
          <a:p>
            <a:r>
              <a:rPr lang="fr-FR" dirty="0"/>
              <a:t>ADD A TITLE</a:t>
            </a:r>
          </a:p>
        </p:txBody>
      </p:sp>
      <p:sp>
        <p:nvSpPr>
          <p:cNvPr id="19" name="Espace réservé du texte 3">
            <a:extLst>
              <a:ext uri="{FF2B5EF4-FFF2-40B4-BE49-F238E27FC236}">
                <a16:creationId xmlns:a16="http://schemas.microsoft.com/office/drawing/2014/main" id="{B8AE15CD-15CC-4126-A952-89C01A1AE9B0}"/>
              </a:ext>
            </a:extLst>
          </p:cNvPr>
          <p:cNvSpPr>
            <a:spLocks noGrp="1"/>
          </p:cNvSpPr>
          <p:nvPr>
            <p:ph type="body" sz="quarter" idx="10" hasCustomPrompt="1"/>
          </p:nvPr>
        </p:nvSpPr>
        <p:spPr>
          <a:xfrm>
            <a:off x="654845" y="781957"/>
            <a:ext cx="4250531" cy="326869"/>
          </a:xfrm>
          <a:prstGeom prst="rect">
            <a:avLst/>
          </a:prstGeom>
        </p:spPr>
        <p:txBody>
          <a:bodyPr/>
          <a:lstStyle>
            <a:lvl1pPr marL="0" indent="0">
              <a:buNone/>
              <a:defRPr sz="1667" baseline="0">
                <a:solidFill>
                  <a:srgbClr val="009CBC"/>
                </a:solidFill>
              </a:defRPr>
            </a:lvl1pPr>
          </a:lstStyle>
          <a:p>
            <a:pPr lvl="0"/>
            <a:r>
              <a:rPr lang="fr-FR" dirty="0"/>
              <a:t>ADD A TITLE</a:t>
            </a:r>
          </a:p>
        </p:txBody>
      </p:sp>
    </p:spTree>
    <p:extLst>
      <p:ext uri="{BB962C8B-B14F-4D97-AF65-F5344CB8AC3E}">
        <p14:creationId xmlns:p14="http://schemas.microsoft.com/office/powerpoint/2010/main" val="1384766069"/>
      </p:ext>
    </p:extLst>
  </p:cSld>
  <p:clrMapOvr>
    <a:masterClrMapping/>
  </p:clrMapOvr>
  <p:timing>
    <p:tnLst>
      <p:par>
        <p:cTn id="1" dur="indefinite" restart="never" nodeType="tmRoot"/>
      </p:par>
    </p:tnLst>
  </p:timing>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8. Title and content">
    <p:spTree>
      <p:nvGrpSpPr>
        <p:cNvPr id="1" name=""/>
        <p:cNvGrpSpPr/>
        <p:nvPr/>
      </p:nvGrpSpPr>
      <p:grpSpPr>
        <a:xfrm>
          <a:off x="0" y="0"/>
          <a:ext cx="0" cy="0"/>
          <a:chOff x="0" y="0"/>
          <a:chExt cx="0" cy="0"/>
        </a:xfrm>
      </p:grpSpPr>
      <p:pic>
        <p:nvPicPr>
          <p:cNvPr id="11" name="Image 10"/>
          <p:cNvPicPr>
            <a:picLocks noChangeAspect="1"/>
          </p:cNvPicPr>
          <p:nvPr/>
        </p:nvPicPr>
        <p:blipFill>
          <a:blip r:embed="rId2">
            <a:extLst>
              <a:ext uri="{28A0092B-C50C-407E-A947-70E740481C1C}">
                <a14:useLocalDpi xmlns:a14="http://schemas.microsoft.com/office/drawing/2010/main"/>
              </a:ext>
            </a:extLst>
          </a:blip>
          <a:stretch>
            <a:fillRect/>
          </a:stretch>
        </p:blipFill>
        <p:spPr>
          <a:xfrm flipV="1">
            <a:off x="0" y="5226413"/>
            <a:ext cx="4135493" cy="488588"/>
          </a:xfrm>
          <a:prstGeom prst="rect">
            <a:avLst/>
          </a:prstGeom>
        </p:spPr>
      </p:pic>
      <p:sp>
        <p:nvSpPr>
          <p:cNvPr id="16" name="Espace réservé du contenu 6"/>
          <p:cNvSpPr>
            <a:spLocks noGrp="1"/>
          </p:cNvSpPr>
          <p:nvPr>
            <p:ph sz="quarter" idx="12" hasCustomPrompt="1"/>
          </p:nvPr>
        </p:nvSpPr>
        <p:spPr>
          <a:xfrm>
            <a:off x="629047" y="1360715"/>
            <a:ext cx="4302125" cy="3926058"/>
          </a:xfrm>
          <a:prstGeom prst="rect">
            <a:avLst/>
          </a:prstGeom>
        </p:spPr>
        <p:txBody>
          <a:bodyPr/>
          <a:lstStyle>
            <a:lvl1pPr marL="190492" indent="-190492">
              <a:buClr>
                <a:srgbClr val="4B2882"/>
              </a:buClr>
              <a:buFont typeface="Arial" panose="020B0604020202020204" pitchFamily="34" charset="0"/>
              <a:buChar char="•"/>
              <a:defRPr sz="1500"/>
            </a:lvl1pPr>
            <a:lvl2pPr>
              <a:defRPr sz="1333"/>
            </a:lvl2pPr>
            <a:lvl3pPr marL="952462" indent="-190492">
              <a:buFont typeface="Courier New" panose="02070309020205020404" pitchFamily="49" charset="0"/>
              <a:buChar char="o"/>
              <a:defRPr sz="1167"/>
            </a:lvl3pPr>
            <a:lvl4pPr marL="1381070" indent="-238115">
              <a:buFont typeface="Symbol" panose="05050102010706020507" pitchFamily="18" charset="2"/>
              <a:buChar char="-"/>
              <a:defRPr sz="1000"/>
            </a:lvl4pPr>
            <a:lvl5pPr marL="1762055" indent="-238115">
              <a:buFont typeface="Symbol" panose="05050102010706020507" pitchFamily="18" charset="2"/>
              <a:buChar char="-"/>
              <a:defRPr sz="1000"/>
            </a:lvl5pPr>
          </a:lstStyle>
          <a:p>
            <a:pPr lvl="0"/>
            <a:r>
              <a:rPr lang="fr-FR" dirty="0"/>
              <a:t>First-</a:t>
            </a:r>
            <a:r>
              <a:rPr lang="fr-FR" dirty="0" err="1"/>
              <a:t>level</a:t>
            </a:r>
            <a:r>
              <a:rPr lang="fr-FR" dirty="0"/>
              <a:t> </a:t>
            </a:r>
            <a:r>
              <a:rPr lang="fr-FR" dirty="0" err="1"/>
              <a:t>text</a:t>
            </a:r>
            <a:endParaRPr lang="fr-FR" dirty="0"/>
          </a:p>
          <a:p>
            <a:pPr lvl="1"/>
            <a:r>
              <a:rPr lang="fr-FR" dirty="0"/>
              <a:t>Second-</a:t>
            </a:r>
            <a:r>
              <a:rPr lang="fr-FR" dirty="0" err="1"/>
              <a:t>level</a:t>
            </a:r>
            <a:r>
              <a:rPr lang="fr-FR" dirty="0"/>
              <a:t> </a:t>
            </a:r>
            <a:r>
              <a:rPr lang="fr-FR" dirty="0" err="1"/>
              <a:t>text</a:t>
            </a:r>
            <a:endParaRPr lang="fr-FR" dirty="0"/>
          </a:p>
          <a:p>
            <a:pPr lvl="2"/>
            <a:r>
              <a:rPr lang="fr-FR" dirty="0" err="1"/>
              <a:t>Third</a:t>
            </a:r>
            <a:r>
              <a:rPr lang="fr-FR" dirty="0"/>
              <a:t> </a:t>
            </a:r>
            <a:r>
              <a:rPr lang="fr-FR" dirty="0" err="1"/>
              <a:t>level</a:t>
            </a:r>
            <a:endParaRPr lang="fr-FR" dirty="0"/>
          </a:p>
          <a:p>
            <a:pPr lvl="3"/>
            <a:r>
              <a:rPr lang="fr-FR" dirty="0" err="1"/>
              <a:t>Fourth</a:t>
            </a:r>
            <a:r>
              <a:rPr lang="fr-FR" dirty="0"/>
              <a:t> </a:t>
            </a:r>
            <a:r>
              <a:rPr lang="fr-FR" dirty="0" err="1"/>
              <a:t>level</a:t>
            </a:r>
            <a:endParaRPr lang="fr-FR" dirty="0"/>
          </a:p>
          <a:p>
            <a:pPr lvl="4"/>
            <a:r>
              <a:rPr lang="fr-FR" dirty="0" err="1"/>
              <a:t>Fifth</a:t>
            </a:r>
            <a:r>
              <a:rPr lang="fr-FR" dirty="0"/>
              <a:t> </a:t>
            </a:r>
            <a:r>
              <a:rPr lang="fr-FR" dirty="0" err="1"/>
              <a:t>level</a:t>
            </a:r>
            <a:endParaRPr lang="fr-FR" dirty="0"/>
          </a:p>
        </p:txBody>
      </p:sp>
      <p:sp>
        <p:nvSpPr>
          <p:cNvPr id="17" name="Espace réservé du contenu 6"/>
          <p:cNvSpPr>
            <a:spLocks noGrp="1"/>
          </p:cNvSpPr>
          <p:nvPr>
            <p:ph sz="quarter" idx="13" hasCustomPrompt="1"/>
          </p:nvPr>
        </p:nvSpPr>
        <p:spPr>
          <a:xfrm>
            <a:off x="5138099" y="1360715"/>
            <a:ext cx="4302125" cy="3926058"/>
          </a:xfrm>
          <a:prstGeom prst="rect">
            <a:avLst/>
          </a:prstGeom>
        </p:spPr>
        <p:txBody>
          <a:bodyPr/>
          <a:lstStyle>
            <a:lvl1pPr marL="190492" indent="-190492">
              <a:buClr>
                <a:srgbClr val="4B2882"/>
              </a:buClr>
              <a:buFont typeface="Arial" panose="020B0604020202020204" pitchFamily="34" charset="0"/>
              <a:buChar char="•"/>
              <a:defRPr sz="1500"/>
            </a:lvl1pPr>
            <a:lvl2pPr>
              <a:defRPr sz="1333"/>
            </a:lvl2pPr>
            <a:lvl3pPr marL="952462" indent="-190492">
              <a:buFont typeface="Courier New" panose="02070309020205020404" pitchFamily="49" charset="0"/>
              <a:buChar char="o"/>
              <a:defRPr sz="1167"/>
            </a:lvl3pPr>
            <a:lvl4pPr marL="1381070" indent="-238115">
              <a:buFont typeface="Symbol" panose="05050102010706020507" pitchFamily="18" charset="2"/>
              <a:buChar char="-"/>
              <a:defRPr sz="1000"/>
            </a:lvl4pPr>
            <a:lvl5pPr marL="1762055" indent="-238115">
              <a:buFont typeface="Symbol" panose="05050102010706020507" pitchFamily="18" charset="2"/>
              <a:buChar char="-"/>
              <a:defRPr sz="1000"/>
            </a:lvl5pPr>
          </a:lstStyle>
          <a:p>
            <a:pPr lvl="0"/>
            <a:r>
              <a:rPr lang="fr-FR" dirty="0"/>
              <a:t>First-</a:t>
            </a:r>
            <a:r>
              <a:rPr lang="fr-FR" dirty="0" err="1"/>
              <a:t>level</a:t>
            </a:r>
            <a:r>
              <a:rPr lang="fr-FR" dirty="0"/>
              <a:t> </a:t>
            </a:r>
            <a:r>
              <a:rPr lang="fr-FR" dirty="0" err="1"/>
              <a:t>text</a:t>
            </a:r>
            <a:endParaRPr lang="fr-FR" dirty="0"/>
          </a:p>
          <a:p>
            <a:pPr lvl="1"/>
            <a:r>
              <a:rPr lang="fr-FR" dirty="0"/>
              <a:t>Second-</a:t>
            </a:r>
            <a:r>
              <a:rPr lang="fr-FR" dirty="0" err="1"/>
              <a:t>level</a:t>
            </a:r>
            <a:r>
              <a:rPr lang="fr-FR" dirty="0"/>
              <a:t> </a:t>
            </a:r>
            <a:r>
              <a:rPr lang="fr-FR" dirty="0" err="1"/>
              <a:t>text</a:t>
            </a:r>
            <a:endParaRPr lang="fr-FR" dirty="0"/>
          </a:p>
          <a:p>
            <a:pPr lvl="2"/>
            <a:r>
              <a:rPr lang="fr-FR" dirty="0" err="1"/>
              <a:t>Third</a:t>
            </a:r>
            <a:r>
              <a:rPr lang="fr-FR" dirty="0"/>
              <a:t> </a:t>
            </a:r>
            <a:r>
              <a:rPr lang="fr-FR" dirty="0" err="1"/>
              <a:t>level</a:t>
            </a:r>
            <a:endParaRPr lang="fr-FR" dirty="0"/>
          </a:p>
          <a:p>
            <a:pPr lvl="3"/>
            <a:r>
              <a:rPr lang="fr-FR" dirty="0" err="1"/>
              <a:t>Fourth</a:t>
            </a:r>
            <a:r>
              <a:rPr lang="fr-FR" dirty="0"/>
              <a:t> </a:t>
            </a:r>
            <a:r>
              <a:rPr lang="fr-FR" dirty="0" err="1"/>
              <a:t>level</a:t>
            </a:r>
            <a:endParaRPr lang="fr-FR" dirty="0"/>
          </a:p>
          <a:p>
            <a:pPr lvl="4"/>
            <a:r>
              <a:rPr lang="fr-FR" dirty="0" err="1"/>
              <a:t>Fifth</a:t>
            </a:r>
            <a:r>
              <a:rPr lang="fr-FR" dirty="0"/>
              <a:t> </a:t>
            </a:r>
            <a:r>
              <a:rPr lang="fr-FR" dirty="0" err="1"/>
              <a:t>level</a:t>
            </a:r>
            <a:endParaRPr lang="fr-FR" dirty="0"/>
          </a:p>
        </p:txBody>
      </p:sp>
      <p:sp>
        <p:nvSpPr>
          <p:cNvPr id="15" name="Rectangle 14"/>
          <p:cNvSpPr/>
          <p:nvPr/>
        </p:nvSpPr>
        <p:spPr>
          <a:xfrm>
            <a:off x="1830916" y="5537252"/>
            <a:ext cx="8010000" cy="60000"/>
          </a:xfrm>
          <a:prstGeom prst="rect">
            <a:avLst/>
          </a:prstGeom>
          <a:gradFill flip="none" rotWithShape="1">
            <a:gsLst>
              <a:gs pos="0">
                <a:schemeClr val="bg1"/>
              </a:gs>
              <a:gs pos="17532">
                <a:srgbClr val="A3F0FF"/>
              </a:gs>
              <a:gs pos="38000">
                <a:srgbClr val="00CDF6"/>
              </a:gs>
              <a:gs pos="58000">
                <a:srgbClr val="009BBC"/>
              </a:gs>
              <a:gs pos="74000">
                <a:srgbClr val="8052CA"/>
              </a:gs>
              <a:gs pos="100000">
                <a:srgbClr val="4B288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500"/>
          </a:p>
        </p:txBody>
      </p:sp>
      <p:grpSp>
        <p:nvGrpSpPr>
          <p:cNvPr id="20" name="Groupe 19"/>
          <p:cNvGrpSpPr/>
          <p:nvPr/>
        </p:nvGrpSpPr>
        <p:grpSpPr>
          <a:xfrm>
            <a:off x="161539" y="213005"/>
            <a:ext cx="9884003" cy="220510"/>
            <a:chOff x="193846" y="255606"/>
            <a:chExt cx="11860804" cy="264612"/>
          </a:xfrm>
        </p:grpSpPr>
        <p:sp>
          <p:nvSpPr>
            <p:cNvPr id="25" name="ZoneTexte 24"/>
            <p:cNvSpPr txBox="1"/>
            <p:nvPr userDrawn="1"/>
          </p:nvSpPr>
          <p:spPr>
            <a:xfrm>
              <a:off x="193846" y="255606"/>
              <a:ext cx="1743074" cy="264612"/>
            </a:xfrm>
            <a:prstGeom prst="rect">
              <a:avLst/>
            </a:prstGeom>
            <a:noFill/>
          </p:spPr>
          <p:txBody>
            <a:bodyPr wrap="square" rtlCol="0">
              <a:spAutoFit/>
            </a:bodyPr>
            <a:lstStyle>
              <a:defPPr>
                <a:defRPr lang="fr-FR"/>
              </a:defPPr>
              <a:lvl1pPr>
                <a:defRPr sz="1200">
                  <a:solidFill>
                    <a:schemeClr val="tx1">
                      <a:lumMod val="50000"/>
                      <a:lumOff val="50000"/>
                    </a:schemeClr>
                  </a:solidFill>
                </a:defRPr>
              </a:lvl1pPr>
            </a:lstStyle>
            <a:p>
              <a:pPr lvl="0"/>
              <a:r>
                <a:rPr lang="fr-FR" sz="833" dirty="0"/>
                <a:t>THE GROUP</a:t>
              </a:r>
            </a:p>
          </p:txBody>
        </p:sp>
        <p:cxnSp>
          <p:nvCxnSpPr>
            <p:cNvPr id="26" name="Connecteur droit 25"/>
            <p:cNvCxnSpPr/>
            <p:nvPr userDrawn="1"/>
          </p:nvCxnSpPr>
          <p:spPr>
            <a:xfrm>
              <a:off x="1110650" y="412232"/>
              <a:ext cx="10944000" cy="0"/>
            </a:xfrm>
            <a:prstGeom prst="line">
              <a:avLst/>
            </a:prstGeom>
            <a:ln cmpd="sng">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pic>
        <p:nvPicPr>
          <p:cNvPr id="13" name="Image 12">
            <a:extLst>
              <a:ext uri="{FF2B5EF4-FFF2-40B4-BE49-F238E27FC236}">
                <a16:creationId xmlns:a16="http://schemas.microsoft.com/office/drawing/2014/main" id="{2A2AC54A-CAE0-4DA4-84CA-9F8C8451F88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035510" y="52674"/>
            <a:ext cx="1010032" cy="286754"/>
          </a:xfrm>
          <a:prstGeom prst="rect">
            <a:avLst/>
          </a:prstGeom>
        </p:spPr>
      </p:pic>
      <p:cxnSp>
        <p:nvCxnSpPr>
          <p:cNvPr id="21" name="Connecteur droit 20">
            <a:extLst>
              <a:ext uri="{FF2B5EF4-FFF2-40B4-BE49-F238E27FC236}">
                <a16:creationId xmlns:a16="http://schemas.microsoft.com/office/drawing/2014/main" id="{5B92092C-F3E6-4E47-814C-4BCC6F5675B4}"/>
              </a:ext>
            </a:extLst>
          </p:cNvPr>
          <p:cNvCxnSpPr/>
          <p:nvPr/>
        </p:nvCxnSpPr>
        <p:spPr>
          <a:xfrm>
            <a:off x="0" y="716952"/>
            <a:ext cx="540000" cy="0"/>
          </a:xfrm>
          <a:prstGeom prst="line">
            <a:avLst/>
          </a:prstGeom>
          <a:ln w="57150">
            <a:solidFill>
              <a:srgbClr val="4B2882"/>
            </a:solidFill>
          </a:ln>
        </p:spPr>
        <p:style>
          <a:lnRef idx="1">
            <a:schemeClr val="accent1"/>
          </a:lnRef>
          <a:fillRef idx="0">
            <a:schemeClr val="accent1"/>
          </a:fillRef>
          <a:effectRef idx="0">
            <a:schemeClr val="accent1"/>
          </a:effectRef>
          <a:fontRef idx="minor">
            <a:schemeClr val="tx1"/>
          </a:fontRef>
        </p:style>
      </p:cxnSp>
      <p:sp>
        <p:nvSpPr>
          <p:cNvPr id="22" name="Titre 1">
            <a:extLst>
              <a:ext uri="{FF2B5EF4-FFF2-40B4-BE49-F238E27FC236}">
                <a16:creationId xmlns:a16="http://schemas.microsoft.com/office/drawing/2014/main" id="{23FC2D1C-C825-47AC-A0A0-268A55D2D3A7}"/>
              </a:ext>
            </a:extLst>
          </p:cNvPr>
          <p:cNvSpPr>
            <a:spLocks noGrp="1"/>
          </p:cNvSpPr>
          <p:nvPr>
            <p:ph type="title" hasCustomPrompt="1"/>
          </p:nvPr>
        </p:nvSpPr>
        <p:spPr>
          <a:xfrm>
            <a:off x="654958" y="434046"/>
            <a:ext cx="4250418" cy="272371"/>
          </a:xfrm>
          <a:prstGeom prst="rect">
            <a:avLst/>
          </a:prstGeom>
        </p:spPr>
        <p:txBody>
          <a:bodyPr/>
          <a:lstStyle>
            <a:lvl1pPr>
              <a:defRPr sz="2333">
                <a:solidFill>
                  <a:srgbClr val="4B2882"/>
                </a:solidFill>
                <a:latin typeface="+mn-lt"/>
              </a:defRPr>
            </a:lvl1pPr>
          </a:lstStyle>
          <a:p>
            <a:r>
              <a:rPr lang="fr-FR" dirty="0"/>
              <a:t>ADD A TITLE</a:t>
            </a:r>
          </a:p>
        </p:txBody>
      </p:sp>
      <p:sp>
        <p:nvSpPr>
          <p:cNvPr id="23" name="Espace réservé du texte 3">
            <a:extLst>
              <a:ext uri="{FF2B5EF4-FFF2-40B4-BE49-F238E27FC236}">
                <a16:creationId xmlns:a16="http://schemas.microsoft.com/office/drawing/2014/main" id="{1039B32C-70E5-4EEF-8356-672F1AEF0DF0}"/>
              </a:ext>
            </a:extLst>
          </p:cNvPr>
          <p:cNvSpPr>
            <a:spLocks noGrp="1"/>
          </p:cNvSpPr>
          <p:nvPr>
            <p:ph type="body" sz="quarter" idx="10" hasCustomPrompt="1"/>
          </p:nvPr>
        </p:nvSpPr>
        <p:spPr>
          <a:xfrm>
            <a:off x="654845" y="781957"/>
            <a:ext cx="4250531" cy="326869"/>
          </a:xfrm>
          <a:prstGeom prst="rect">
            <a:avLst/>
          </a:prstGeom>
        </p:spPr>
        <p:txBody>
          <a:bodyPr/>
          <a:lstStyle>
            <a:lvl1pPr marL="0" indent="0">
              <a:buNone/>
              <a:defRPr sz="1667" baseline="0">
                <a:solidFill>
                  <a:srgbClr val="009CBC"/>
                </a:solidFill>
              </a:defRPr>
            </a:lvl1pPr>
          </a:lstStyle>
          <a:p>
            <a:pPr lvl="0"/>
            <a:r>
              <a:rPr lang="fr-FR" dirty="0"/>
              <a:t>ADD A TITLE</a:t>
            </a:r>
          </a:p>
        </p:txBody>
      </p:sp>
    </p:spTree>
    <p:extLst>
      <p:ext uri="{BB962C8B-B14F-4D97-AF65-F5344CB8AC3E}">
        <p14:creationId xmlns:p14="http://schemas.microsoft.com/office/powerpoint/2010/main" val="3877000347"/>
      </p:ext>
    </p:extLst>
  </p:cSld>
  <p:clrMapOvr>
    <a:masterClrMapping/>
  </p:clrMapOvr>
  <p:timing>
    <p:tnLst>
      <p:par>
        <p:cTn id="1" dur="indefinite" restart="never" nodeType="tmRoot"/>
      </p:par>
    </p:tnLst>
  </p:timing>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9. Title and content">
    <p:spTree>
      <p:nvGrpSpPr>
        <p:cNvPr id="1" name=""/>
        <p:cNvGrpSpPr/>
        <p:nvPr/>
      </p:nvGrpSpPr>
      <p:grpSpPr>
        <a:xfrm>
          <a:off x="0" y="0"/>
          <a:ext cx="0" cy="0"/>
          <a:chOff x="0" y="0"/>
          <a:chExt cx="0" cy="0"/>
        </a:xfrm>
      </p:grpSpPr>
      <p:pic>
        <p:nvPicPr>
          <p:cNvPr id="11" name="Image 10"/>
          <p:cNvPicPr>
            <a:picLocks noChangeAspect="1"/>
          </p:cNvPicPr>
          <p:nvPr/>
        </p:nvPicPr>
        <p:blipFill>
          <a:blip r:embed="rId2">
            <a:extLst>
              <a:ext uri="{28A0092B-C50C-407E-A947-70E740481C1C}">
                <a14:useLocalDpi xmlns:a14="http://schemas.microsoft.com/office/drawing/2010/main"/>
              </a:ext>
            </a:extLst>
          </a:blip>
          <a:stretch>
            <a:fillRect/>
          </a:stretch>
        </p:blipFill>
        <p:spPr>
          <a:xfrm flipV="1">
            <a:off x="0" y="5226413"/>
            <a:ext cx="4135493" cy="488588"/>
          </a:xfrm>
          <a:prstGeom prst="rect">
            <a:avLst/>
          </a:prstGeom>
        </p:spPr>
      </p:pic>
      <p:sp>
        <p:nvSpPr>
          <p:cNvPr id="15" name="Rectangle 14"/>
          <p:cNvSpPr/>
          <p:nvPr/>
        </p:nvSpPr>
        <p:spPr>
          <a:xfrm>
            <a:off x="1830916" y="5537252"/>
            <a:ext cx="8010000" cy="60000"/>
          </a:xfrm>
          <a:prstGeom prst="rect">
            <a:avLst/>
          </a:prstGeom>
          <a:gradFill flip="none" rotWithShape="1">
            <a:gsLst>
              <a:gs pos="0">
                <a:schemeClr val="bg1"/>
              </a:gs>
              <a:gs pos="17532">
                <a:srgbClr val="A3F0FF"/>
              </a:gs>
              <a:gs pos="38000">
                <a:srgbClr val="00CDF6"/>
              </a:gs>
              <a:gs pos="58000">
                <a:srgbClr val="009BBC"/>
              </a:gs>
              <a:gs pos="74000">
                <a:srgbClr val="8052CA"/>
              </a:gs>
              <a:gs pos="100000">
                <a:srgbClr val="4B288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500"/>
          </a:p>
        </p:txBody>
      </p:sp>
      <p:sp>
        <p:nvSpPr>
          <p:cNvPr id="4" name="Espace réservé du texte 3"/>
          <p:cNvSpPr>
            <a:spLocks noGrp="1"/>
          </p:cNvSpPr>
          <p:nvPr>
            <p:ph type="body" sz="quarter" idx="11" hasCustomPrompt="1"/>
          </p:nvPr>
        </p:nvSpPr>
        <p:spPr>
          <a:xfrm>
            <a:off x="654844" y="1602241"/>
            <a:ext cx="2631281" cy="650875"/>
          </a:xfrm>
          <a:prstGeom prst="rect">
            <a:avLst/>
          </a:prstGeom>
          <a:solidFill>
            <a:schemeClr val="bg1">
              <a:alpha val="48000"/>
            </a:schemeClr>
          </a:solidFill>
        </p:spPr>
        <p:txBody>
          <a:bodyPr/>
          <a:lstStyle>
            <a:lvl1pPr marL="0" indent="0">
              <a:buNone/>
              <a:defRPr sz="1667" b="0" baseline="0">
                <a:solidFill>
                  <a:srgbClr val="4B2882"/>
                </a:solidFill>
              </a:defRPr>
            </a:lvl1pPr>
          </a:lstStyle>
          <a:p>
            <a:pPr lvl="0"/>
            <a:r>
              <a:rPr lang="fr-FR" dirty="0" err="1"/>
              <a:t>Add</a:t>
            </a:r>
            <a:r>
              <a:rPr lang="fr-FR" dirty="0"/>
              <a:t> a </a:t>
            </a:r>
            <a:r>
              <a:rPr lang="fr-FR" dirty="0" err="1"/>
              <a:t>subtitle</a:t>
            </a:r>
            <a:endParaRPr lang="fr-FR" dirty="0"/>
          </a:p>
        </p:txBody>
      </p:sp>
      <p:sp>
        <p:nvSpPr>
          <p:cNvPr id="6" name="Espace réservé du contenu 5"/>
          <p:cNvSpPr>
            <a:spLocks noGrp="1"/>
          </p:cNvSpPr>
          <p:nvPr>
            <p:ph sz="quarter" idx="12" hasCustomPrompt="1"/>
          </p:nvPr>
        </p:nvSpPr>
        <p:spPr>
          <a:xfrm>
            <a:off x="654844" y="2261053"/>
            <a:ext cx="2631281" cy="2381250"/>
          </a:xfrm>
          <a:prstGeom prst="rect">
            <a:avLst/>
          </a:prstGeom>
          <a:solidFill>
            <a:schemeClr val="bg1">
              <a:alpha val="74000"/>
            </a:schemeClr>
          </a:solidFill>
        </p:spPr>
        <p:txBody>
          <a:bodyPr/>
          <a:lstStyle>
            <a:lvl1pPr>
              <a:defRPr sz="1167" baseline="0"/>
            </a:lvl1pPr>
          </a:lstStyle>
          <a:p>
            <a:pPr lvl="0"/>
            <a:r>
              <a:rPr lang="fr-FR" dirty="0"/>
              <a:t>First-</a:t>
            </a:r>
            <a:r>
              <a:rPr lang="fr-FR" dirty="0" err="1"/>
              <a:t>level</a:t>
            </a:r>
            <a:r>
              <a:rPr lang="fr-FR" dirty="0"/>
              <a:t> </a:t>
            </a:r>
            <a:r>
              <a:rPr lang="fr-FR" dirty="0" err="1"/>
              <a:t>text</a:t>
            </a:r>
            <a:r>
              <a:rPr lang="fr-FR" dirty="0"/>
              <a:t> </a:t>
            </a:r>
          </a:p>
        </p:txBody>
      </p:sp>
      <p:sp>
        <p:nvSpPr>
          <p:cNvPr id="20" name="Espace réservé du texte 3"/>
          <p:cNvSpPr>
            <a:spLocks noGrp="1"/>
          </p:cNvSpPr>
          <p:nvPr>
            <p:ph type="body" sz="quarter" idx="13" hasCustomPrompt="1"/>
          </p:nvPr>
        </p:nvSpPr>
        <p:spPr>
          <a:xfrm>
            <a:off x="3721507" y="1602241"/>
            <a:ext cx="2631281" cy="650875"/>
          </a:xfrm>
          <a:prstGeom prst="rect">
            <a:avLst/>
          </a:prstGeom>
          <a:solidFill>
            <a:schemeClr val="bg1">
              <a:alpha val="48000"/>
            </a:schemeClr>
          </a:solidFill>
        </p:spPr>
        <p:txBody>
          <a:bodyPr/>
          <a:lstStyle>
            <a:lvl1pPr marL="0" indent="0">
              <a:buNone/>
              <a:defRPr sz="1667" b="0" baseline="0">
                <a:solidFill>
                  <a:srgbClr val="4B2882"/>
                </a:solidFill>
              </a:defRPr>
            </a:lvl1pPr>
          </a:lstStyle>
          <a:p>
            <a:pPr lvl="0"/>
            <a:r>
              <a:rPr lang="fr-FR" dirty="0" err="1"/>
              <a:t>Add</a:t>
            </a:r>
            <a:r>
              <a:rPr lang="fr-FR" dirty="0"/>
              <a:t> a </a:t>
            </a:r>
            <a:r>
              <a:rPr lang="fr-FR" dirty="0" err="1"/>
              <a:t>subtitle</a:t>
            </a:r>
            <a:endParaRPr lang="fr-FR" dirty="0"/>
          </a:p>
        </p:txBody>
      </p:sp>
      <p:sp>
        <p:nvSpPr>
          <p:cNvPr id="21" name="Espace réservé du contenu 5"/>
          <p:cNvSpPr>
            <a:spLocks noGrp="1"/>
          </p:cNvSpPr>
          <p:nvPr>
            <p:ph sz="quarter" idx="14" hasCustomPrompt="1"/>
          </p:nvPr>
        </p:nvSpPr>
        <p:spPr>
          <a:xfrm>
            <a:off x="3721507" y="2261053"/>
            <a:ext cx="2631281" cy="2381250"/>
          </a:xfrm>
          <a:prstGeom prst="rect">
            <a:avLst/>
          </a:prstGeom>
          <a:solidFill>
            <a:schemeClr val="bg1">
              <a:alpha val="74000"/>
            </a:schemeClr>
          </a:solidFill>
        </p:spPr>
        <p:txBody>
          <a:bodyPr/>
          <a:lstStyle>
            <a:lvl1pPr>
              <a:defRPr sz="1167"/>
            </a:lvl1pPr>
          </a:lstStyle>
          <a:p>
            <a:pPr lvl="0"/>
            <a:r>
              <a:rPr lang="fr-FR" dirty="0"/>
              <a:t>First-</a:t>
            </a:r>
            <a:r>
              <a:rPr lang="fr-FR" dirty="0" err="1"/>
              <a:t>level</a:t>
            </a:r>
            <a:r>
              <a:rPr lang="fr-FR" dirty="0"/>
              <a:t> </a:t>
            </a:r>
            <a:r>
              <a:rPr lang="fr-FR" dirty="0" err="1"/>
              <a:t>text</a:t>
            </a:r>
            <a:r>
              <a:rPr lang="fr-FR" dirty="0"/>
              <a:t> </a:t>
            </a:r>
          </a:p>
        </p:txBody>
      </p:sp>
      <p:sp>
        <p:nvSpPr>
          <p:cNvPr id="22" name="Espace réservé du texte 3"/>
          <p:cNvSpPr>
            <a:spLocks noGrp="1"/>
          </p:cNvSpPr>
          <p:nvPr>
            <p:ph type="body" sz="quarter" idx="15" hasCustomPrompt="1"/>
          </p:nvPr>
        </p:nvSpPr>
        <p:spPr>
          <a:xfrm>
            <a:off x="6849459" y="1602241"/>
            <a:ext cx="2631281" cy="650875"/>
          </a:xfrm>
          <a:prstGeom prst="rect">
            <a:avLst/>
          </a:prstGeom>
          <a:solidFill>
            <a:schemeClr val="bg1">
              <a:alpha val="48000"/>
            </a:schemeClr>
          </a:solidFill>
        </p:spPr>
        <p:txBody>
          <a:bodyPr/>
          <a:lstStyle>
            <a:lvl1pPr marL="0" indent="0">
              <a:buNone/>
              <a:defRPr sz="1667" b="0">
                <a:solidFill>
                  <a:srgbClr val="4B2882"/>
                </a:solidFill>
              </a:defRPr>
            </a:lvl1pPr>
          </a:lstStyle>
          <a:p>
            <a:pPr lvl="0"/>
            <a:r>
              <a:rPr lang="fr-FR" dirty="0" err="1"/>
              <a:t>Add</a:t>
            </a:r>
            <a:r>
              <a:rPr lang="fr-FR" dirty="0"/>
              <a:t> a </a:t>
            </a:r>
            <a:r>
              <a:rPr lang="fr-FR" dirty="0" err="1"/>
              <a:t>subtitle</a:t>
            </a:r>
            <a:endParaRPr lang="fr-FR" dirty="0"/>
          </a:p>
        </p:txBody>
      </p:sp>
      <p:sp>
        <p:nvSpPr>
          <p:cNvPr id="23" name="Espace réservé du contenu 5"/>
          <p:cNvSpPr>
            <a:spLocks noGrp="1"/>
          </p:cNvSpPr>
          <p:nvPr>
            <p:ph sz="quarter" idx="16" hasCustomPrompt="1"/>
          </p:nvPr>
        </p:nvSpPr>
        <p:spPr>
          <a:xfrm>
            <a:off x="6849459" y="2261053"/>
            <a:ext cx="2631281" cy="2381250"/>
          </a:xfrm>
          <a:prstGeom prst="rect">
            <a:avLst/>
          </a:prstGeom>
          <a:solidFill>
            <a:schemeClr val="bg1">
              <a:alpha val="74000"/>
            </a:schemeClr>
          </a:solidFill>
        </p:spPr>
        <p:txBody>
          <a:bodyPr/>
          <a:lstStyle>
            <a:lvl1pPr>
              <a:defRPr sz="1167"/>
            </a:lvl1pPr>
          </a:lstStyle>
          <a:p>
            <a:pPr lvl="0"/>
            <a:r>
              <a:rPr lang="fr-FR" dirty="0"/>
              <a:t>First-</a:t>
            </a:r>
            <a:r>
              <a:rPr lang="fr-FR" dirty="0" err="1"/>
              <a:t>level</a:t>
            </a:r>
            <a:r>
              <a:rPr lang="fr-FR" dirty="0"/>
              <a:t> </a:t>
            </a:r>
            <a:r>
              <a:rPr lang="fr-FR" dirty="0" err="1"/>
              <a:t>text</a:t>
            </a:r>
            <a:r>
              <a:rPr lang="fr-FR" dirty="0"/>
              <a:t> </a:t>
            </a:r>
          </a:p>
        </p:txBody>
      </p:sp>
      <p:grpSp>
        <p:nvGrpSpPr>
          <p:cNvPr id="30" name="Groupe 29"/>
          <p:cNvGrpSpPr/>
          <p:nvPr/>
        </p:nvGrpSpPr>
        <p:grpSpPr>
          <a:xfrm>
            <a:off x="161539" y="213005"/>
            <a:ext cx="9884003" cy="220510"/>
            <a:chOff x="193846" y="255606"/>
            <a:chExt cx="11860804" cy="264612"/>
          </a:xfrm>
        </p:grpSpPr>
        <p:sp>
          <p:nvSpPr>
            <p:cNvPr id="31" name="ZoneTexte 30"/>
            <p:cNvSpPr txBox="1"/>
            <p:nvPr userDrawn="1"/>
          </p:nvSpPr>
          <p:spPr>
            <a:xfrm>
              <a:off x="193846" y="255606"/>
              <a:ext cx="1743074" cy="264612"/>
            </a:xfrm>
            <a:prstGeom prst="rect">
              <a:avLst/>
            </a:prstGeom>
            <a:noFill/>
          </p:spPr>
          <p:txBody>
            <a:bodyPr wrap="square" rtlCol="0">
              <a:spAutoFit/>
            </a:bodyPr>
            <a:lstStyle>
              <a:defPPr>
                <a:defRPr lang="fr-FR"/>
              </a:defPPr>
              <a:lvl1pPr>
                <a:defRPr sz="1200">
                  <a:solidFill>
                    <a:schemeClr val="tx1">
                      <a:lumMod val="50000"/>
                      <a:lumOff val="50000"/>
                    </a:schemeClr>
                  </a:solidFill>
                </a:defRPr>
              </a:lvl1pPr>
            </a:lstStyle>
            <a:p>
              <a:pPr lvl="0"/>
              <a:r>
                <a:rPr lang="fr-FR" sz="833" dirty="0"/>
                <a:t>THE GROUP</a:t>
              </a:r>
            </a:p>
          </p:txBody>
        </p:sp>
        <p:cxnSp>
          <p:nvCxnSpPr>
            <p:cNvPr id="32" name="Connecteur droit 31"/>
            <p:cNvCxnSpPr/>
            <p:nvPr userDrawn="1"/>
          </p:nvCxnSpPr>
          <p:spPr>
            <a:xfrm>
              <a:off x="1110650" y="412232"/>
              <a:ext cx="10944000" cy="0"/>
            </a:xfrm>
            <a:prstGeom prst="line">
              <a:avLst/>
            </a:prstGeom>
            <a:ln cmpd="sng">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pic>
        <p:nvPicPr>
          <p:cNvPr id="17" name="Image 16">
            <a:extLst>
              <a:ext uri="{FF2B5EF4-FFF2-40B4-BE49-F238E27FC236}">
                <a16:creationId xmlns:a16="http://schemas.microsoft.com/office/drawing/2014/main" id="{3EC0ED0B-D895-4305-BC40-EFF0662AA01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035510" y="52674"/>
            <a:ext cx="1010032" cy="286754"/>
          </a:xfrm>
          <a:prstGeom prst="rect">
            <a:avLst/>
          </a:prstGeom>
        </p:spPr>
      </p:pic>
      <p:cxnSp>
        <p:nvCxnSpPr>
          <p:cNvPr id="18" name="Connecteur droit 17">
            <a:extLst>
              <a:ext uri="{FF2B5EF4-FFF2-40B4-BE49-F238E27FC236}">
                <a16:creationId xmlns:a16="http://schemas.microsoft.com/office/drawing/2014/main" id="{E9AA7ED9-F275-4B23-9AC2-339A9457D61E}"/>
              </a:ext>
            </a:extLst>
          </p:cNvPr>
          <p:cNvCxnSpPr/>
          <p:nvPr/>
        </p:nvCxnSpPr>
        <p:spPr>
          <a:xfrm>
            <a:off x="0" y="716952"/>
            <a:ext cx="540000" cy="0"/>
          </a:xfrm>
          <a:prstGeom prst="line">
            <a:avLst/>
          </a:prstGeom>
          <a:ln w="57150">
            <a:solidFill>
              <a:srgbClr val="4B2882"/>
            </a:solidFill>
          </a:ln>
        </p:spPr>
        <p:style>
          <a:lnRef idx="1">
            <a:schemeClr val="accent1"/>
          </a:lnRef>
          <a:fillRef idx="0">
            <a:schemeClr val="accent1"/>
          </a:fillRef>
          <a:effectRef idx="0">
            <a:schemeClr val="accent1"/>
          </a:effectRef>
          <a:fontRef idx="minor">
            <a:schemeClr val="tx1"/>
          </a:fontRef>
        </p:style>
      </p:cxnSp>
      <p:sp>
        <p:nvSpPr>
          <p:cNvPr id="19" name="Titre 1">
            <a:extLst>
              <a:ext uri="{FF2B5EF4-FFF2-40B4-BE49-F238E27FC236}">
                <a16:creationId xmlns:a16="http://schemas.microsoft.com/office/drawing/2014/main" id="{97F2EE9D-9DE8-4B52-B48A-578E8376D3B7}"/>
              </a:ext>
            </a:extLst>
          </p:cNvPr>
          <p:cNvSpPr>
            <a:spLocks noGrp="1"/>
          </p:cNvSpPr>
          <p:nvPr>
            <p:ph type="title" hasCustomPrompt="1"/>
          </p:nvPr>
        </p:nvSpPr>
        <p:spPr>
          <a:xfrm>
            <a:off x="654958" y="434046"/>
            <a:ext cx="4250418" cy="272371"/>
          </a:xfrm>
          <a:prstGeom prst="rect">
            <a:avLst/>
          </a:prstGeom>
        </p:spPr>
        <p:txBody>
          <a:bodyPr/>
          <a:lstStyle>
            <a:lvl1pPr>
              <a:defRPr sz="2333">
                <a:solidFill>
                  <a:srgbClr val="4B2882"/>
                </a:solidFill>
                <a:latin typeface="+mn-lt"/>
              </a:defRPr>
            </a:lvl1pPr>
          </a:lstStyle>
          <a:p>
            <a:r>
              <a:rPr lang="fr-FR" dirty="0"/>
              <a:t>ADD A TITLE</a:t>
            </a:r>
          </a:p>
        </p:txBody>
      </p:sp>
      <p:sp>
        <p:nvSpPr>
          <p:cNvPr id="26" name="Espace réservé du texte 3">
            <a:extLst>
              <a:ext uri="{FF2B5EF4-FFF2-40B4-BE49-F238E27FC236}">
                <a16:creationId xmlns:a16="http://schemas.microsoft.com/office/drawing/2014/main" id="{3221C1E4-A017-4DA2-B612-439458F83C1C}"/>
              </a:ext>
            </a:extLst>
          </p:cNvPr>
          <p:cNvSpPr>
            <a:spLocks noGrp="1"/>
          </p:cNvSpPr>
          <p:nvPr>
            <p:ph type="body" sz="quarter" idx="10" hasCustomPrompt="1"/>
          </p:nvPr>
        </p:nvSpPr>
        <p:spPr>
          <a:xfrm>
            <a:off x="654845" y="781957"/>
            <a:ext cx="4250531" cy="326869"/>
          </a:xfrm>
          <a:prstGeom prst="rect">
            <a:avLst/>
          </a:prstGeom>
        </p:spPr>
        <p:txBody>
          <a:bodyPr/>
          <a:lstStyle>
            <a:lvl1pPr marL="0" indent="0">
              <a:buNone/>
              <a:defRPr sz="1667" baseline="0">
                <a:solidFill>
                  <a:srgbClr val="009CBC"/>
                </a:solidFill>
              </a:defRPr>
            </a:lvl1pPr>
          </a:lstStyle>
          <a:p>
            <a:pPr lvl="0"/>
            <a:r>
              <a:rPr lang="fr-FR" dirty="0"/>
              <a:t>ADD A TITLE</a:t>
            </a:r>
          </a:p>
        </p:txBody>
      </p:sp>
    </p:spTree>
    <p:extLst>
      <p:ext uri="{BB962C8B-B14F-4D97-AF65-F5344CB8AC3E}">
        <p14:creationId xmlns:p14="http://schemas.microsoft.com/office/powerpoint/2010/main" val="4179069519"/>
      </p:ext>
    </p:extLst>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10. Title and content">
    <p:spTree>
      <p:nvGrpSpPr>
        <p:cNvPr id="1" name=""/>
        <p:cNvGrpSpPr/>
        <p:nvPr/>
      </p:nvGrpSpPr>
      <p:grpSpPr>
        <a:xfrm>
          <a:off x="0" y="0"/>
          <a:ext cx="0" cy="0"/>
          <a:chOff x="0" y="0"/>
          <a:chExt cx="0" cy="0"/>
        </a:xfrm>
      </p:grpSpPr>
      <p:pic>
        <p:nvPicPr>
          <p:cNvPr id="11" name="Image 10"/>
          <p:cNvPicPr>
            <a:picLocks noChangeAspect="1"/>
          </p:cNvPicPr>
          <p:nvPr/>
        </p:nvPicPr>
        <p:blipFill>
          <a:blip r:embed="rId2">
            <a:extLst>
              <a:ext uri="{28A0092B-C50C-407E-A947-70E740481C1C}">
                <a14:useLocalDpi xmlns:a14="http://schemas.microsoft.com/office/drawing/2010/main"/>
              </a:ext>
            </a:extLst>
          </a:blip>
          <a:stretch>
            <a:fillRect/>
          </a:stretch>
        </p:blipFill>
        <p:spPr>
          <a:xfrm flipV="1">
            <a:off x="0" y="5226413"/>
            <a:ext cx="4135493" cy="488588"/>
          </a:xfrm>
          <a:prstGeom prst="rect">
            <a:avLst/>
          </a:prstGeom>
        </p:spPr>
      </p:pic>
      <p:sp>
        <p:nvSpPr>
          <p:cNvPr id="15" name="Rectangle 14"/>
          <p:cNvSpPr/>
          <p:nvPr/>
        </p:nvSpPr>
        <p:spPr>
          <a:xfrm>
            <a:off x="1830916" y="5537252"/>
            <a:ext cx="8010000" cy="60000"/>
          </a:xfrm>
          <a:prstGeom prst="rect">
            <a:avLst/>
          </a:prstGeom>
          <a:gradFill flip="none" rotWithShape="1">
            <a:gsLst>
              <a:gs pos="0">
                <a:schemeClr val="bg1"/>
              </a:gs>
              <a:gs pos="17532">
                <a:srgbClr val="A3F0FF"/>
              </a:gs>
              <a:gs pos="38000">
                <a:srgbClr val="00CDF6"/>
              </a:gs>
              <a:gs pos="58000">
                <a:srgbClr val="009BBC"/>
              </a:gs>
              <a:gs pos="74000">
                <a:srgbClr val="8052CA"/>
              </a:gs>
              <a:gs pos="100000">
                <a:srgbClr val="4B288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500"/>
          </a:p>
        </p:txBody>
      </p:sp>
      <p:sp>
        <p:nvSpPr>
          <p:cNvPr id="3" name="Espace réservé pour une image  2"/>
          <p:cNvSpPr>
            <a:spLocks noGrp="1"/>
          </p:cNvSpPr>
          <p:nvPr>
            <p:ph type="pic" sz="quarter" idx="11" hasCustomPrompt="1"/>
          </p:nvPr>
        </p:nvSpPr>
        <p:spPr>
          <a:xfrm>
            <a:off x="793750" y="1777313"/>
            <a:ext cx="2353468" cy="1361733"/>
          </a:xfrm>
          <a:prstGeom prst="rect">
            <a:avLst/>
          </a:prstGeom>
        </p:spPr>
        <p:txBody>
          <a:bodyPr/>
          <a:lstStyle>
            <a:lvl1pPr marL="0" indent="0" algn="ctr">
              <a:buNone/>
              <a:defRPr sz="1333" baseline="0"/>
            </a:lvl1pPr>
          </a:lstStyle>
          <a:p>
            <a:r>
              <a:rPr lang="en-US" dirty="0"/>
              <a:t>Click on the icon to add an image</a:t>
            </a:r>
          </a:p>
        </p:txBody>
      </p:sp>
      <p:sp>
        <p:nvSpPr>
          <p:cNvPr id="21" name="Espace réservé du texte 3"/>
          <p:cNvSpPr>
            <a:spLocks noGrp="1"/>
          </p:cNvSpPr>
          <p:nvPr>
            <p:ph type="body" sz="quarter" idx="12" hasCustomPrompt="1"/>
          </p:nvPr>
        </p:nvSpPr>
        <p:spPr>
          <a:xfrm>
            <a:off x="654844" y="3258109"/>
            <a:ext cx="2631281" cy="590121"/>
          </a:xfrm>
          <a:prstGeom prst="rect">
            <a:avLst/>
          </a:prstGeom>
          <a:solidFill>
            <a:schemeClr val="bg1">
              <a:alpha val="48000"/>
            </a:schemeClr>
          </a:solidFill>
        </p:spPr>
        <p:txBody>
          <a:bodyPr/>
          <a:lstStyle>
            <a:lvl1pPr marL="0" indent="0">
              <a:buNone/>
              <a:defRPr sz="1667" b="0">
                <a:solidFill>
                  <a:srgbClr val="4B2882"/>
                </a:solidFill>
              </a:defRPr>
            </a:lvl1pPr>
          </a:lstStyle>
          <a:p>
            <a:pPr lvl="0"/>
            <a:r>
              <a:rPr lang="fr-FR" dirty="0" err="1"/>
              <a:t>Add</a:t>
            </a:r>
            <a:r>
              <a:rPr lang="fr-FR" dirty="0"/>
              <a:t> a </a:t>
            </a:r>
            <a:r>
              <a:rPr lang="fr-FR" dirty="0" err="1"/>
              <a:t>subtitle</a:t>
            </a:r>
            <a:endParaRPr lang="fr-FR" dirty="0"/>
          </a:p>
        </p:txBody>
      </p:sp>
      <p:sp>
        <p:nvSpPr>
          <p:cNvPr id="5" name="Espace réservé du texte 4"/>
          <p:cNvSpPr>
            <a:spLocks noGrp="1"/>
          </p:cNvSpPr>
          <p:nvPr>
            <p:ph type="body" sz="quarter" idx="13" hasCustomPrompt="1"/>
          </p:nvPr>
        </p:nvSpPr>
        <p:spPr>
          <a:xfrm>
            <a:off x="654844" y="3847608"/>
            <a:ext cx="2631281" cy="1014677"/>
          </a:xfrm>
          <a:prstGeom prst="rect">
            <a:avLst/>
          </a:prstGeom>
        </p:spPr>
        <p:txBody>
          <a:bodyPr/>
          <a:lstStyle>
            <a:lvl1pPr marL="0" indent="0">
              <a:buNone/>
              <a:defRPr sz="1167"/>
            </a:lvl1pPr>
          </a:lstStyle>
          <a:p>
            <a:pPr lvl="0"/>
            <a:r>
              <a:rPr lang="fr-FR" dirty="0" err="1"/>
              <a:t>Add</a:t>
            </a:r>
            <a:r>
              <a:rPr lang="fr-FR" dirty="0"/>
              <a:t> </a:t>
            </a:r>
            <a:r>
              <a:rPr lang="fr-FR" dirty="0" err="1"/>
              <a:t>text</a:t>
            </a:r>
            <a:endParaRPr lang="fr-FR" dirty="0"/>
          </a:p>
        </p:txBody>
      </p:sp>
      <p:sp>
        <p:nvSpPr>
          <p:cNvPr id="22" name="Espace réservé pour une image  2"/>
          <p:cNvSpPr>
            <a:spLocks noGrp="1"/>
          </p:cNvSpPr>
          <p:nvPr>
            <p:ph type="pic" sz="quarter" idx="14" hasCustomPrompt="1"/>
          </p:nvPr>
        </p:nvSpPr>
        <p:spPr>
          <a:xfrm>
            <a:off x="3940969" y="1777313"/>
            <a:ext cx="2353468" cy="1361733"/>
          </a:xfrm>
          <a:prstGeom prst="rect">
            <a:avLst/>
          </a:prstGeom>
        </p:spPr>
        <p:txBody>
          <a:bodyPr/>
          <a:lstStyle>
            <a:lvl1pPr marL="0" indent="0" algn="ctr">
              <a:buNone/>
              <a:defRPr sz="1333" baseline="0"/>
            </a:lvl1pPr>
          </a:lstStyle>
          <a:p>
            <a:r>
              <a:rPr lang="en-US" dirty="0"/>
              <a:t>Click on the icon to add an image</a:t>
            </a:r>
          </a:p>
        </p:txBody>
      </p:sp>
      <p:sp>
        <p:nvSpPr>
          <p:cNvPr id="23" name="Espace réservé du texte 3"/>
          <p:cNvSpPr>
            <a:spLocks noGrp="1"/>
          </p:cNvSpPr>
          <p:nvPr>
            <p:ph type="body" sz="quarter" idx="15" hasCustomPrompt="1"/>
          </p:nvPr>
        </p:nvSpPr>
        <p:spPr>
          <a:xfrm>
            <a:off x="3802063" y="3258109"/>
            <a:ext cx="2631281" cy="590121"/>
          </a:xfrm>
          <a:prstGeom prst="rect">
            <a:avLst/>
          </a:prstGeom>
          <a:solidFill>
            <a:schemeClr val="bg1">
              <a:alpha val="48000"/>
            </a:schemeClr>
          </a:solidFill>
        </p:spPr>
        <p:txBody>
          <a:bodyPr/>
          <a:lstStyle>
            <a:lvl1pPr marL="0" indent="0">
              <a:buNone/>
              <a:defRPr sz="1667" b="0" baseline="0">
                <a:solidFill>
                  <a:srgbClr val="4B2882"/>
                </a:solidFill>
              </a:defRPr>
            </a:lvl1pPr>
          </a:lstStyle>
          <a:p>
            <a:pPr lvl="0"/>
            <a:r>
              <a:rPr lang="fr-FR" dirty="0" err="1"/>
              <a:t>Add</a:t>
            </a:r>
            <a:r>
              <a:rPr lang="fr-FR" dirty="0"/>
              <a:t> a </a:t>
            </a:r>
            <a:r>
              <a:rPr lang="fr-FR" dirty="0" err="1"/>
              <a:t>subtitle</a:t>
            </a:r>
            <a:endParaRPr lang="fr-FR" dirty="0"/>
          </a:p>
        </p:txBody>
      </p:sp>
      <p:sp>
        <p:nvSpPr>
          <p:cNvPr id="24" name="Espace réservé du texte 4"/>
          <p:cNvSpPr>
            <a:spLocks noGrp="1"/>
          </p:cNvSpPr>
          <p:nvPr>
            <p:ph type="body" sz="quarter" idx="16" hasCustomPrompt="1"/>
          </p:nvPr>
        </p:nvSpPr>
        <p:spPr>
          <a:xfrm>
            <a:off x="3802063" y="3847608"/>
            <a:ext cx="2631281" cy="1014677"/>
          </a:xfrm>
          <a:prstGeom prst="rect">
            <a:avLst/>
          </a:prstGeom>
        </p:spPr>
        <p:txBody>
          <a:bodyPr/>
          <a:lstStyle>
            <a:lvl1pPr marL="0" indent="0">
              <a:buNone/>
              <a:defRPr sz="1167"/>
            </a:lvl1pPr>
          </a:lstStyle>
          <a:p>
            <a:pPr lvl="0"/>
            <a:r>
              <a:rPr lang="fr-FR" dirty="0" err="1"/>
              <a:t>Add</a:t>
            </a:r>
            <a:r>
              <a:rPr lang="fr-FR" dirty="0"/>
              <a:t> </a:t>
            </a:r>
            <a:r>
              <a:rPr lang="fr-FR" dirty="0" err="1"/>
              <a:t>text</a:t>
            </a:r>
            <a:endParaRPr lang="fr-FR" dirty="0"/>
          </a:p>
        </p:txBody>
      </p:sp>
      <p:sp>
        <p:nvSpPr>
          <p:cNvPr id="25" name="Espace réservé pour une image  2"/>
          <p:cNvSpPr>
            <a:spLocks noGrp="1"/>
          </p:cNvSpPr>
          <p:nvPr>
            <p:ph type="pic" sz="quarter" idx="17" hasCustomPrompt="1"/>
          </p:nvPr>
        </p:nvSpPr>
        <p:spPr>
          <a:xfrm>
            <a:off x="7050484" y="1777313"/>
            <a:ext cx="2353468" cy="1361733"/>
          </a:xfrm>
          <a:prstGeom prst="rect">
            <a:avLst/>
          </a:prstGeom>
        </p:spPr>
        <p:txBody>
          <a:bodyPr/>
          <a:lstStyle>
            <a:lvl1pPr marL="0" indent="0" algn="ctr">
              <a:buNone/>
              <a:defRPr sz="1333" baseline="0"/>
            </a:lvl1pPr>
          </a:lstStyle>
          <a:p>
            <a:r>
              <a:rPr lang="en-US" dirty="0"/>
              <a:t>Click on the icon to add an image</a:t>
            </a:r>
          </a:p>
        </p:txBody>
      </p:sp>
      <p:sp>
        <p:nvSpPr>
          <p:cNvPr id="26" name="Espace réservé du texte 3"/>
          <p:cNvSpPr>
            <a:spLocks noGrp="1"/>
          </p:cNvSpPr>
          <p:nvPr>
            <p:ph type="body" sz="quarter" idx="18" hasCustomPrompt="1"/>
          </p:nvPr>
        </p:nvSpPr>
        <p:spPr>
          <a:xfrm>
            <a:off x="6911579" y="3258109"/>
            <a:ext cx="2631281" cy="590121"/>
          </a:xfrm>
          <a:prstGeom prst="rect">
            <a:avLst/>
          </a:prstGeom>
          <a:solidFill>
            <a:schemeClr val="bg1">
              <a:alpha val="48000"/>
            </a:schemeClr>
          </a:solidFill>
        </p:spPr>
        <p:txBody>
          <a:bodyPr/>
          <a:lstStyle>
            <a:lvl1pPr marL="0" indent="0">
              <a:buNone/>
              <a:defRPr sz="1667" b="0" baseline="0">
                <a:solidFill>
                  <a:srgbClr val="4B2882"/>
                </a:solidFill>
              </a:defRPr>
            </a:lvl1pPr>
          </a:lstStyle>
          <a:p>
            <a:pPr lvl="0"/>
            <a:r>
              <a:rPr lang="fr-FR" dirty="0" err="1"/>
              <a:t>Add</a:t>
            </a:r>
            <a:r>
              <a:rPr lang="fr-FR" dirty="0"/>
              <a:t> a </a:t>
            </a:r>
            <a:r>
              <a:rPr lang="fr-FR" dirty="0" err="1"/>
              <a:t>subtitle</a:t>
            </a:r>
            <a:endParaRPr lang="fr-FR" dirty="0"/>
          </a:p>
        </p:txBody>
      </p:sp>
      <p:sp>
        <p:nvSpPr>
          <p:cNvPr id="27" name="Espace réservé du texte 4"/>
          <p:cNvSpPr>
            <a:spLocks noGrp="1"/>
          </p:cNvSpPr>
          <p:nvPr>
            <p:ph type="body" sz="quarter" idx="19" hasCustomPrompt="1"/>
          </p:nvPr>
        </p:nvSpPr>
        <p:spPr>
          <a:xfrm>
            <a:off x="6911579" y="3847608"/>
            <a:ext cx="2631281" cy="1014677"/>
          </a:xfrm>
          <a:prstGeom prst="rect">
            <a:avLst/>
          </a:prstGeom>
        </p:spPr>
        <p:txBody>
          <a:bodyPr/>
          <a:lstStyle>
            <a:lvl1pPr marL="0" indent="0">
              <a:buNone/>
              <a:defRPr sz="1167"/>
            </a:lvl1pPr>
          </a:lstStyle>
          <a:p>
            <a:pPr lvl="0"/>
            <a:r>
              <a:rPr lang="fr-FR" dirty="0" err="1"/>
              <a:t>Add</a:t>
            </a:r>
            <a:r>
              <a:rPr lang="fr-FR" dirty="0"/>
              <a:t> </a:t>
            </a:r>
            <a:r>
              <a:rPr lang="fr-FR" dirty="0" err="1"/>
              <a:t>text</a:t>
            </a:r>
            <a:endParaRPr lang="fr-FR" dirty="0"/>
          </a:p>
        </p:txBody>
      </p:sp>
      <p:cxnSp>
        <p:nvCxnSpPr>
          <p:cNvPr id="28" name="Straight Connector 42"/>
          <p:cNvCxnSpPr/>
          <p:nvPr/>
        </p:nvCxnSpPr>
        <p:spPr>
          <a:xfrm>
            <a:off x="3544526" y="1683836"/>
            <a:ext cx="0" cy="3210000"/>
          </a:xfrm>
          <a:prstGeom prst="line">
            <a:avLst/>
          </a:prstGeom>
          <a:ln w="12700" cmpd="sng">
            <a:solidFill>
              <a:srgbClr val="4B2882">
                <a:alpha val="40000"/>
              </a:srgbClr>
            </a:solidFill>
          </a:ln>
        </p:spPr>
        <p:style>
          <a:lnRef idx="2">
            <a:schemeClr val="accent1"/>
          </a:lnRef>
          <a:fillRef idx="0">
            <a:schemeClr val="accent1"/>
          </a:fillRef>
          <a:effectRef idx="1">
            <a:schemeClr val="accent1"/>
          </a:effectRef>
          <a:fontRef idx="minor">
            <a:schemeClr val="tx1"/>
          </a:fontRef>
        </p:style>
      </p:cxnSp>
      <p:cxnSp>
        <p:nvCxnSpPr>
          <p:cNvPr id="29" name="Straight Connector 42"/>
          <p:cNvCxnSpPr/>
          <p:nvPr/>
        </p:nvCxnSpPr>
        <p:spPr>
          <a:xfrm>
            <a:off x="6695713" y="1683836"/>
            <a:ext cx="0" cy="3210000"/>
          </a:xfrm>
          <a:prstGeom prst="line">
            <a:avLst/>
          </a:prstGeom>
          <a:ln w="12700" cmpd="sng">
            <a:solidFill>
              <a:srgbClr val="4B2882">
                <a:alpha val="40000"/>
              </a:srgbClr>
            </a:solidFill>
          </a:ln>
        </p:spPr>
        <p:style>
          <a:lnRef idx="2">
            <a:schemeClr val="accent1"/>
          </a:lnRef>
          <a:fillRef idx="0">
            <a:schemeClr val="accent1"/>
          </a:fillRef>
          <a:effectRef idx="1">
            <a:schemeClr val="accent1"/>
          </a:effectRef>
          <a:fontRef idx="minor">
            <a:schemeClr val="tx1"/>
          </a:fontRef>
        </p:style>
      </p:cxnSp>
      <p:grpSp>
        <p:nvGrpSpPr>
          <p:cNvPr id="32" name="Groupe 31"/>
          <p:cNvGrpSpPr/>
          <p:nvPr/>
        </p:nvGrpSpPr>
        <p:grpSpPr>
          <a:xfrm>
            <a:off x="161539" y="213005"/>
            <a:ext cx="9884003" cy="220510"/>
            <a:chOff x="193846" y="255606"/>
            <a:chExt cx="11860804" cy="264612"/>
          </a:xfrm>
        </p:grpSpPr>
        <p:sp>
          <p:nvSpPr>
            <p:cNvPr id="37" name="ZoneTexte 36"/>
            <p:cNvSpPr txBox="1"/>
            <p:nvPr userDrawn="1"/>
          </p:nvSpPr>
          <p:spPr>
            <a:xfrm>
              <a:off x="193846" y="255606"/>
              <a:ext cx="1743074" cy="264612"/>
            </a:xfrm>
            <a:prstGeom prst="rect">
              <a:avLst/>
            </a:prstGeom>
            <a:noFill/>
          </p:spPr>
          <p:txBody>
            <a:bodyPr wrap="square" rtlCol="0">
              <a:spAutoFit/>
            </a:bodyPr>
            <a:lstStyle>
              <a:defPPr>
                <a:defRPr lang="fr-FR"/>
              </a:defPPr>
              <a:lvl1pPr>
                <a:defRPr sz="1200">
                  <a:solidFill>
                    <a:schemeClr val="tx1">
                      <a:lumMod val="50000"/>
                      <a:lumOff val="50000"/>
                    </a:schemeClr>
                  </a:solidFill>
                </a:defRPr>
              </a:lvl1pPr>
            </a:lstStyle>
            <a:p>
              <a:pPr lvl="0"/>
              <a:r>
                <a:rPr lang="fr-FR" sz="833" dirty="0"/>
                <a:t>THE GROUP</a:t>
              </a:r>
            </a:p>
          </p:txBody>
        </p:sp>
        <p:cxnSp>
          <p:nvCxnSpPr>
            <p:cNvPr id="38" name="Connecteur droit 37"/>
            <p:cNvCxnSpPr/>
            <p:nvPr userDrawn="1"/>
          </p:nvCxnSpPr>
          <p:spPr>
            <a:xfrm>
              <a:off x="1110650" y="412232"/>
              <a:ext cx="10944000" cy="0"/>
            </a:xfrm>
            <a:prstGeom prst="line">
              <a:avLst/>
            </a:prstGeom>
            <a:ln cmpd="sng">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pic>
        <p:nvPicPr>
          <p:cNvPr id="33" name="Image 32">
            <a:extLst>
              <a:ext uri="{FF2B5EF4-FFF2-40B4-BE49-F238E27FC236}">
                <a16:creationId xmlns:a16="http://schemas.microsoft.com/office/drawing/2014/main" id="{F14DEABB-8E5E-4550-87E7-49B714182EA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035510" y="52674"/>
            <a:ext cx="1010032" cy="286754"/>
          </a:xfrm>
          <a:prstGeom prst="rect">
            <a:avLst/>
          </a:prstGeom>
        </p:spPr>
      </p:pic>
      <p:cxnSp>
        <p:nvCxnSpPr>
          <p:cNvPr id="34" name="Connecteur droit 33">
            <a:extLst>
              <a:ext uri="{FF2B5EF4-FFF2-40B4-BE49-F238E27FC236}">
                <a16:creationId xmlns:a16="http://schemas.microsoft.com/office/drawing/2014/main" id="{FFA0168F-D791-4074-94A9-32FD5829A084}"/>
              </a:ext>
            </a:extLst>
          </p:cNvPr>
          <p:cNvCxnSpPr/>
          <p:nvPr/>
        </p:nvCxnSpPr>
        <p:spPr>
          <a:xfrm>
            <a:off x="0" y="716952"/>
            <a:ext cx="540000" cy="0"/>
          </a:xfrm>
          <a:prstGeom prst="line">
            <a:avLst/>
          </a:prstGeom>
          <a:ln w="57150">
            <a:solidFill>
              <a:srgbClr val="4B2882"/>
            </a:solidFill>
          </a:ln>
        </p:spPr>
        <p:style>
          <a:lnRef idx="1">
            <a:schemeClr val="accent1"/>
          </a:lnRef>
          <a:fillRef idx="0">
            <a:schemeClr val="accent1"/>
          </a:fillRef>
          <a:effectRef idx="0">
            <a:schemeClr val="accent1"/>
          </a:effectRef>
          <a:fontRef idx="minor">
            <a:schemeClr val="tx1"/>
          </a:fontRef>
        </p:style>
      </p:cxnSp>
      <p:sp>
        <p:nvSpPr>
          <p:cNvPr id="35" name="Titre 1">
            <a:extLst>
              <a:ext uri="{FF2B5EF4-FFF2-40B4-BE49-F238E27FC236}">
                <a16:creationId xmlns:a16="http://schemas.microsoft.com/office/drawing/2014/main" id="{3F05675B-AC65-42B4-9BF7-E845086632D8}"/>
              </a:ext>
            </a:extLst>
          </p:cNvPr>
          <p:cNvSpPr>
            <a:spLocks noGrp="1"/>
          </p:cNvSpPr>
          <p:nvPr>
            <p:ph type="title" hasCustomPrompt="1"/>
          </p:nvPr>
        </p:nvSpPr>
        <p:spPr>
          <a:xfrm>
            <a:off x="654958" y="434046"/>
            <a:ext cx="4250418" cy="272371"/>
          </a:xfrm>
          <a:prstGeom prst="rect">
            <a:avLst/>
          </a:prstGeom>
        </p:spPr>
        <p:txBody>
          <a:bodyPr/>
          <a:lstStyle>
            <a:lvl1pPr>
              <a:defRPr sz="2333">
                <a:solidFill>
                  <a:srgbClr val="4B2882"/>
                </a:solidFill>
                <a:latin typeface="+mn-lt"/>
              </a:defRPr>
            </a:lvl1pPr>
          </a:lstStyle>
          <a:p>
            <a:r>
              <a:rPr lang="fr-FR" dirty="0"/>
              <a:t>ADD A TITLE</a:t>
            </a:r>
          </a:p>
        </p:txBody>
      </p:sp>
      <p:sp>
        <p:nvSpPr>
          <p:cNvPr id="36" name="Espace réservé du texte 3">
            <a:extLst>
              <a:ext uri="{FF2B5EF4-FFF2-40B4-BE49-F238E27FC236}">
                <a16:creationId xmlns:a16="http://schemas.microsoft.com/office/drawing/2014/main" id="{FB09FE15-FC9A-4CB7-BE7E-7D7847E6EA36}"/>
              </a:ext>
            </a:extLst>
          </p:cNvPr>
          <p:cNvSpPr>
            <a:spLocks noGrp="1"/>
          </p:cNvSpPr>
          <p:nvPr>
            <p:ph type="body" sz="quarter" idx="10" hasCustomPrompt="1"/>
          </p:nvPr>
        </p:nvSpPr>
        <p:spPr>
          <a:xfrm>
            <a:off x="654845" y="781957"/>
            <a:ext cx="4250531" cy="326869"/>
          </a:xfrm>
          <a:prstGeom prst="rect">
            <a:avLst/>
          </a:prstGeom>
        </p:spPr>
        <p:txBody>
          <a:bodyPr/>
          <a:lstStyle>
            <a:lvl1pPr marL="0" indent="0">
              <a:buNone/>
              <a:defRPr sz="1667" baseline="0">
                <a:solidFill>
                  <a:srgbClr val="009CBC"/>
                </a:solidFill>
              </a:defRPr>
            </a:lvl1pPr>
          </a:lstStyle>
          <a:p>
            <a:pPr lvl="0"/>
            <a:r>
              <a:rPr lang="fr-FR" dirty="0"/>
              <a:t>ADD A TITLE</a:t>
            </a:r>
          </a:p>
        </p:txBody>
      </p:sp>
    </p:spTree>
    <p:extLst>
      <p:ext uri="{BB962C8B-B14F-4D97-AF65-F5344CB8AC3E}">
        <p14:creationId xmlns:p14="http://schemas.microsoft.com/office/powerpoint/2010/main" val="879427091"/>
      </p:ext>
    </p:extLst>
  </p:cSld>
  <p:clrMapOvr>
    <a:masterClrMapping/>
  </p:clrMapOvr>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11. Title and content">
    <p:spTree>
      <p:nvGrpSpPr>
        <p:cNvPr id="1" name=""/>
        <p:cNvGrpSpPr/>
        <p:nvPr/>
      </p:nvGrpSpPr>
      <p:grpSpPr>
        <a:xfrm>
          <a:off x="0" y="0"/>
          <a:ext cx="0" cy="0"/>
          <a:chOff x="0" y="0"/>
          <a:chExt cx="0" cy="0"/>
        </a:xfrm>
      </p:grpSpPr>
      <p:pic>
        <p:nvPicPr>
          <p:cNvPr id="13314" name="Picture 2" descr="Vecteur gratuit bannière de typographie horizontale de l'éducation sertie d'illustration plate de symboles d'apprentissage et de connaissances">
            <a:extLst>
              <a:ext uri="{FF2B5EF4-FFF2-40B4-BE49-F238E27FC236}">
                <a16:creationId xmlns:a16="http://schemas.microsoft.com/office/drawing/2014/main" id="{B0115B31-39A2-4469-BE26-36BA17F52795}"/>
              </a:ext>
            </a:extLst>
          </p:cNvPr>
          <p:cNvPicPr>
            <a:picLocks noChangeAspect="1" noChangeArrowheads="1"/>
          </p:cNvPicPr>
          <p:nvPr/>
        </p:nvPicPr>
        <p:blipFill>
          <a:blip r:embed="rId2">
            <a:duotone>
              <a:prstClr val="black"/>
              <a:schemeClr val="accent5">
                <a:tint val="45000"/>
                <a:satMod val="400000"/>
              </a:schemeClr>
            </a:duotone>
            <a:extLst>
              <a:ext uri="{28A0092B-C50C-407E-A947-70E740481C1C}">
                <a14:useLocalDpi xmlns:a14="http://schemas.microsoft.com/office/drawing/2010/main"/>
              </a:ext>
            </a:extLst>
          </a:blip>
          <a:srcRect/>
          <a:stretch>
            <a:fillRect/>
          </a:stretch>
        </p:blipFill>
        <p:spPr bwMode="auto">
          <a:xfrm>
            <a:off x="235857" y="1341291"/>
            <a:ext cx="9688286" cy="4147701"/>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p:cNvSpPr/>
          <p:nvPr/>
        </p:nvSpPr>
        <p:spPr>
          <a:xfrm>
            <a:off x="1830916" y="5537252"/>
            <a:ext cx="8010000" cy="60000"/>
          </a:xfrm>
          <a:prstGeom prst="rect">
            <a:avLst/>
          </a:prstGeom>
          <a:gradFill flip="none" rotWithShape="1">
            <a:gsLst>
              <a:gs pos="0">
                <a:schemeClr val="bg1"/>
              </a:gs>
              <a:gs pos="17532">
                <a:srgbClr val="A3F0FF"/>
              </a:gs>
              <a:gs pos="38000">
                <a:srgbClr val="00CDF6"/>
              </a:gs>
              <a:gs pos="58000">
                <a:srgbClr val="009BBC"/>
              </a:gs>
              <a:gs pos="74000">
                <a:srgbClr val="8052CA"/>
              </a:gs>
              <a:gs pos="100000">
                <a:srgbClr val="4B288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500"/>
          </a:p>
        </p:txBody>
      </p:sp>
      <p:pic>
        <p:nvPicPr>
          <p:cNvPr id="11" name="Image 10"/>
          <p:cNvPicPr>
            <a:picLocks noChangeAspect="1"/>
          </p:cNvPicPr>
          <p:nvPr/>
        </p:nvPicPr>
        <p:blipFill>
          <a:blip r:embed="rId3">
            <a:extLst>
              <a:ext uri="{28A0092B-C50C-407E-A947-70E740481C1C}">
                <a14:useLocalDpi xmlns:a14="http://schemas.microsoft.com/office/drawing/2010/main"/>
              </a:ext>
            </a:extLst>
          </a:blip>
          <a:stretch>
            <a:fillRect/>
          </a:stretch>
        </p:blipFill>
        <p:spPr>
          <a:xfrm flipV="1">
            <a:off x="0" y="5226413"/>
            <a:ext cx="4135493" cy="488588"/>
          </a:xfrm>
          <a:prstGeom prst="rect">
            <a:avLst/>
          </a:prstGeom>
        </p:spPr>
      </p:pic>
      <p:grpSp>
        <p:nvGrpSpPr>
          <p:cNvPr id="28" name="Groupe 27"/>
          <p:cNvGrpSpPr/>
          <p:nvPr/>
        </p:nvGrpSpPr>
        <p:grpSpPr>
          <a:xfrm>
            <a:off x="161539" y="213005"/>
            <a:ext cx="9884003" cy="220510"/>
            <a:chOff x="193846" y="255606"/>
            <a:chExt cx="11860804" cy="264612"/>
          </a:xfrm>
        </p:grpSpPr>
        <p:sp>
          <p:nvSpPr>
            <p:cNvPr id="29" name="ZoneTexte 28"/>
            <p:cNvSpPr txBox="1"/>
            <p:nvPr userDrawn="1"/>
          </p:nvSpPr>
          <p:spPr>
            <a:xfrm>
              <a:off x="193846" y="255606"/>
              <a:ext cx="1743074" cy="264612"/>
            </a:xfrm>
            <a:prstGeom prst="rect">
              <a:avLst/>
            </a:prstGeom>
            <a:noFill/>
          </p:spPr>
          <p:txBody>
            <a:bodyPr wrap="square" rtlCol="0">
              <a:spAutoFit/>
            </a:bodyPr>
            <a:lstStyle>
              <a:defPPr>
                <a:defRPr lang="fr-FR"/>
              </a:defPPr>
              <a:lvl1pPr>
                <a:defRPr sz="1200">
                  <a:solidFill>
                    <a:schemeClr val="tx1">
                      <a:lumMod val="50000"/>
                      <a:lumOff val="50000"/>
                    </a:schemeClr>
                  </a:solidFill>
                </a:defRPr>
              </a:lvl1pPr>
            </a:lstStyle>
            <a:p>
              <a:pPr lvl="0"/>
              <a:r>
                <a:rPr lang="fr-FR" sz="833" dirty="0"/>
                <a:t>THE GROUP</a:t>
              </a:r>
            </a:p>
          </p:txBody>
        </p:sp>
        <p:cxnSp>
          <p:nvCxnSpPr>
            <p:cNvPr id="30" name="Connecteur droit 29"/>
            <p:cNvCxnSpPr/>
            <p:nvPr userDrawn="1"/>
          </p:nvCxnSpPr>
          <p:spPr>
            <a:xfrm>
              <a:off x="1110650" y="412232"/>
              <a:ext cx="10944000" cy="0"/>
            </a:xfrm>
            <a:prstGeom prst="line">
              <a:avLst/>
            </a:prstGeom>
            <a:ln cmpd="sng">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pic>
        <p:nvPicPr>
          <p:cNvPr id="13" name="Image 12">
            <a:extLst>
              <a:ext uri="{FF2B5EF4-FFF2-40B4-BE49-F238E27FC236}">
                <a16:creationId xmlns:a16="http://schemas.microsoft.com/office/drawing/2014/main" id="{7AAB34A0-3BFA-45F5-8128-3BB20FEE7F23}"/>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035510" y="52674"/>
            <a:ext cx="1010032" cy="286754"/>
          </a:xfrm>
          <a:prstGeom prst="rect">
            <a:avLst/>
          </a:prstGeom>
        </p:spPr>
      </p:pic>
      <p:cxnSp>
        <p:nvCxnSpPr>
          <p:cNvPr id="18" name="Connecteur droit 17">
            <a:extLst>
              <a:ext uri="{FF2B5EF4-FFF2-40B4-BE49-F238E27FC236}">
                <a16:creationId xmlns:a16="http://schemas.microsoft.com/office/drawing/2014/main" id="{E4A11906-E229-4529-8475-B0AA7D237928}"/>
              </a:ext>
            </a:extLst>
          </p:cNvPr>
          <p:cNvCxnSpPr/>
          <p:nvPr/>
        </p:nvCxnSpPr>
        <p:spPr>
          <a:xfrm>
            <a:off x="0" y="716952"/>
            <a:ext cx="540000" cy="0"/>
          </a:xfrm>
          <a:prstGeom prst="line">
            <a:avLst/>
          </a:prstGeom>
          <a:ln w="57150">
            <a:solidFill>
              <a:srgbClr val="4B2882"/>
            </a:solidFill>
          </a:ln>
        </p:spPr>
        <p:style>
          <a:lnRef idx="1">
            <a:schemeClr val="accent1"/>
          </a:lnRef>
          <a:fillRef idx="0">
            <a:schemeClr val="accent1"/>
          </a:fillRef>
          <a:effectRef idx="0">
            <a:schemeClr val="accent1"/>
          </a:effectRef>
          <a:fontRef idx="minor">
            <a:schemeClr val="tx1"/>
          </a:fontRef>
        </p:style>
      </p:cxnSp>
      <p:sp>
        <p:nvSpPr>
          <p:cNvPr id="20" name="Titre 1">
            <a:extLst>
              <a:ext uri="{FF2B5EF4-FFF2-40B4-BE49-F238E27FC236}">
                <a16:creationId xmlns:a16="http://schemas.microsoft.com/office/drawing/2014/main" id="{23CB8BF3-5F6A-494F-BE2A-B5081D7450CD}"/>
              </a:ext>
            </a:extLst>
          </p:cNvPr>
          <p:cNvSpPr>
            <a:spLocks noGrp="1"/>
          </p:cNvSpPr>
          <p:nvPr>
            <p:ph type="title" hasCustomPrompt="1"/>
          </p:nvPr>
        </p:nvSpPr>
        <p:spPr>
          <a:xfrm>
            <a:off x="654958" y="434046"/>
            <a:ext cx="4250418" cy="272371"/>
          </a:xfrm>
          <a:prstGeom prst="rect">
            <a:avLst/>
          </a:prstGeom>
        </p:spPr>
        <p:txBody>
          <a:bodyPr/>
          <a:lstStyle>
            <a:lvl1pPr>
              <a:defRPr sz="2333">
                <a:solidFill>
                  <a:srgbClr val="4B2882"/>
                </a:solidFill>
                <a:latin typeface="+mn-lt"/>
              </a:defRPr>
            </a:lvl1pPr>
          </a:lstStyle>
          <a:p>
            <a:r>
              <a:rPr lang="fr-FR" dirty="0"/>
              <a:t>ADD A TITLE</a:t>
            </a:r>
          </a:p>
        </p:txBody>
      </p:sp>
      <p:sp>
        <p:nvSpPr>
          <p:cNvPr id="21" name="Espace réservé du texte 3">
            <a:extLst>
              <a:ext uri="{FF2B5EF4-FFF2-40B4-BE49-F238E27FC236}">
                <a16:creationId xmlns:a16="http://schemas.microsoft.com/office/drawing/2014/main" id="{D0C810C2-D0CF-470C-B2AA-65CB2896ED2C}"/>
              </a:ext>
            </a:extLst>
          </p:cNvPr>
          <p:cNvSpPr>
            <a:spLocks noGrp="1"/>
          </p:cNvSpPr>
          <p:nvPr>
            <p:ph type="body" sz="quarter" idx="10" hasCustomPrompt="1"/>
          </p:nvPr>
        </p:nvSpPr>
        <p:spPr>
          <a:xfrm>
            <a:off x="654845" y="781957"/>
            <a:ext cx="4250531" cy="326869"/>
          </a:xfrm>
          <a:prstGeom prst="rect">
            <a:avLst/>
          </a:prstGeom>
        </p:spPr>
        <p:txBody>
          <a:bodyPr/>
          <a:lstStyle>
            <a:lvl1pPr marL="0" indent="0">
              <a:buNone/>
              <a:defRPr sz="1667" baseline="0">
                <a:solidFill>
                  <a:srgbClr val="009CBC"/>
                </a:solidFill>
              </a:defRPr>
            </a:lvl1pPr>
          </a:lstStyle>
          <a:p>
            <a:pPr lvl="0"/>
            <a:r>
              <a:rPr lang="fr-FR" dirty="0"/>
              <a:t>ADD A TITLE</a:t>
            </a:r>
          </a:p>
        </p:txBody>
      </p:sp>
      <p:sp>
        <p:nvSpPr>
          <p:cNvPr id="2" name="Rectangle 1">
            <a:extLst>
              <a:ext uri="{FF2B5EF4-FFF2-40B4-BE49-F238E27FC236}">
                <a16:creationId xmlns:a16="http://schemas.microsoft.com/office/drawing/2014/main" id="{B2997983-A6E2-4888-9F0C-6134B491825B}"/>
              </a:ext>
            </a:extLst>
          </p:cNvPr>
          <p:cNvSpPr/>
          <p:nvPr/>
        </p:nvSpPr>
        <p:spPr>
          <a:xfrm>
            <a:off x="235857" y="1341291"/>
            <a:ext cx="9688286" cy="4147700"/>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500" dirty="0"/>
          </a:p>
        </p:txBody>
      </p:sp>
      <p:sp>
        <p:nvSpPr>
          <p:cNvPr id="19" name="Espace réservé du contenu 6"/>
          <p:cNvSpPr>
            <a:spLocks noGrp="1"/>
          </p:cNvSpPr>
          <p:nvPr>
            <p:ph sz="quarter" idx="13" hasCustomPrompt="1"/>
          </p:nvPr>
        </p:nvSpPr>
        <p:spPr>
          <a:xfrm>
            <a:off x="654844" y="1453010"/>
            <a:ext cx="8766968" cy="3842923"/>
          </a:xfrm>
          <a:prstGeom prst="rect">
            <a:avLst/>
          </a:prstGeom>
        </p:spPr>
        <p:txBody>
          <a:bodyPr/>
          <a:lstStyle>
            <a:lvl1pPr marL="190492" indent="-190492">
              <a:buClr>
                <a:srgbClr val="4B2882"/>
              </a:buClr>
              <a:buFont typeface="Arial" panose="020B0604020202020204" pitchFamily="34" charset="0"/>
              <a:buChar char="•"/>
              <a:defRPr sz="1500" baseline="0"/>
            </a:lvl1pPr>
            <a:lvl2pPr>
              <a:defRPr sz="1333" baseline="0"/>
            </a:lvl2pPr>
            <a:lvl3pPr marL="952462" indent="-190492">
              <a:buFont typeface="Courier New" panose="02070309020205020404" pitchFamily="49" charset="0"/>
              <a:buChar char="o"/>
              <a:defRPr sz="1167"/>
            </a:lvl3pPr>
            <a:lvl4pPr marL="1381070" indent="-238115">
              <a:buFont typeface="Symbol" panose="05050102010706020507" pitchFamily="18" charset="2"/>
              <a:buChar char="-"/>
              <a:defRPr sz="1000"/>
            </a:lvl4pPr>
            <a:lvl5pPr marL="1762055" indent="-238115">
              <a:buFont typeface="Symbol" panose="05050102010706020507" pitchFamily="18" charset="2"/>
              <a:buChar char="-"/>
              <a:defRPr sz="1000" baseline="0"/>
            </a:lvl5pPr>
          </a:lstStyle>
          <a:p>
            <a:pPr lvl="0"/>
            <a:r>
              <a:rPr lang="fr-FR" dirty="0"/>
              <a:t>First-</a:t>
            </a:r>
            <a:r>
              <a:rPr lang="fr-FR" dirty="0" err="1"/>
              <a:t>level</a:t>
            </a:r>
            <a:r>
              <a:rPr lang="fr-FR" dirty="0"/>
              <a:t> </a:t>
            </a:r>
            <a:r>
              <a:rPr lang="fr-FR" dirty="0" err="1"/>
              <a:t>text</a:t>
            </a:r>
            <a:endParaRPr lang="fr-FR" dirty="0"/>
          </a:p>
          <a:p>
            <a:pPr lvl="1"/>
            <a:r>
              <a:rPr lang="fr-FR" dirty="0"/>
              <a:t>Second-</a:t>
            </a:r>
            <a:r>
              <a:rPr lang="fr-FR" dirty="0" err="1"/>
              <a:t>level</a:t>
            </a:r>
            <a:r>
              <a:rPr lang="fr-FR" dirty="0"/>
              <a:t> </a:t>
            </a:r>
            <a:r>
              <a:rPr lang="fr-FR" dirty="0" err="1"/>
              <a:t>text</a:t>
            </a:r>
            <a:endParaRPr lang="fr-FR" dirty="0"/>
          </a:p>
          <a:p>
            <a:pPr lvl="2"/>
            <a:r>
              <a:rPr lang="fr-FR" dirty="0" err="1"/>
              <a:t>Third</a:t>
            </a:r>
            <a:r>
              <a:rPr lang="fr-FR" dirty="0"/>
              <a:t> </a:t>
            </a:r>
            <a:r>
              <a:rPr lang="fr-FR" dirty="0" err="1"/>
              <a:t>level</a:t>
            </a:r>
            <a:endParaRPr lang="fr-FR" dirty="0"/>
          </a:p>
          <a:p>
            <a:pPr lvl="3"/>
            <a:r>
              <a:rPr lang="fr-FR" dirty="0" err="1"/>
              <a:t>Fourth</a:t>
            </a:r>
            <a:r>
              <a:rPr lang="fr-FR" dirty="0"/>
              <a:t> </a:t>
            </a:r>
            <a:r>
              <a:rPr lang="fr-FR" dirty="0" err="1"/>
              <a:t>level</a:t>
            </a:r>
            <a:endParaRPr lang="fr-FR" dirty="0"/>
          </a:p>
          <a:p>
            <a:pPr lvl="4"/>
            <a:r>
              <a:rPr lang="fr-FR" dirty="0" err="1"/>
              <a:t>Fifth</a:t>
            </a:r>
            <a:r>
              <a:rPr lang="fr-FR" dirty="0"/>
              <a:t> </a:t>
            </a:r>
            <a:r>
              <a:rPr lang="fr-FR" dirty="0" err="1"/>
              <a:t>level</a:t>
            </a:r>
            <a:endParaRPr lang="fr-FR" dirty="0"/>
          </a:p>
        </p:txBody>
      </p:sp>
    </p:spTree>
    <p:extLst>
      <p:ext uri="{BB962C8B-B14F-4D97-AF65-F5344CB8AC3E}">
        <p14:creationId xmlns:p14="http://schemas.microsoft.com/office/powerpoint/2010/main" val="3499749862"/>
      </p:ext>
    </p:extLst>
  </p:cSld>
  <p:clrMapOvr>
    <a:masterClrMapping/>
  </p:clrMapOvr>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12. Title and content">
    <p:spTree>
      <p:nvGrpSpPr>
        <p:cNvPr id="1" name=""/>
        <p:cNvGrpSpPr/>
        <p:nvPr/>
      </p:nvGrpSpPr>
      <p:grpSpPr>
        <a:xfrm>
          <a:off x="0" y="0"/>
          <a:ext cx="0" cy="0"/>
          <a:chOff x="0" y="0"/>
          <a:chExt cx="0" cy="0"/>
        </a:xfrm>
      </p:grpSpPr>
      <p:pic>
        <p:nvPicPr>
          <p:cNvPr id="11" name="Image 10"/>
          <p:cNvPicPr>
            <a:picLocks noChangeAspect="1"/>
          </p:cNvPicPr>
          <p:nvPr/>
        </p:nvPicPr>
        <p:blipFill>
          <a:blip r:embed="rId2">
            <a:extLst>
              <a:ext uri="{28A0092B-C50C-407E-A947-70E740481C1C}">
                <a14:useLocalDpi xmlns:a14="http://schemas.microsoft.com/office/drawing/2010/main"/>
              </a:ext>
            </a:extLst>
          </a:blip>
          <a:stretch>
            <a:fillRect/>
          </a:stretch>
        </p:blipFill>
        <p:spPr>
          <a:xfrm flipV="1">
            <a:off x="0" y="5226413"/>
            <a:ext cx="4135493" cy="488588"/>
          </a:xfrm>
          <a:prstGeom prst="rect">
            <a:avLst/>
          </a:prstGeom>
        </p:spPr>
      </p:pic>
      <p:sp>
        <p:nvSpPr>
          <p:cNvPr id="3" name="Espace réservé pour une image  2"/>
          <p:cNvSpPr>
            <a:spLocks noGrp="1"/>
          </p:cNvSpPr>
          <p:nvPr>
            <p:ph type="pic" sz="quarter" idx="11" hasCustomPrompt="1"/>
          </p:nvPr>
        </p:nvSpPr>
        <p:spPr>
          <a:xfrm>
            <a:off x="793750" y="1677527"/>
            <a:ext cx="2353468" cy="1361733"/>
          </a:xfrm>
          <a:prstGeom prst="rect">
            <a:avLst/>
          </a:prstGeom>
        </p:spPr>
        <p:txBody>
          <a:bodyPr/>
          <a:lstStyle>
            <a:lvl1pPr marL="0" indent="0" algn="ctr">
              <a:buNone/>
              <a:defRPr sz="1333" baseline="0"/>
            </a:lvl1pPr>
          </a:lstStyle>
          <a:p>
            <a:r>
              <a:rPr lang="en-US" dirty="0"/>
              <a:t>Click on the icon to add an image</a:t>
            </a:r>
          </a:p>
        </p:txBody>
      </p:sp>
      <p:sp>
        <p:nvSpPr>
          <p:cNvPr id="21" name="Espace réservé du texte 3"/>
          <p:cNvSpPr>
            <a:spLocks noGrp="1"/>
          </p:cNvSpPr>
          <p:nvPr>
            <p:ph type="body" sz="quarter" idx="12" hasCustomPrompt="1"/>
          </p:nvPr>
        </p:nvSpPr>
        <p:spPr>
          <a:xfrm>
            <a:off x="654844" y="3158323"/>
            <a:ext cx="2631281" cy="590121"/>
          </a:xfrm>
          <a:prstGeom prst="rect">
            <a:avLst/>
          </a:prstGeom>
          <a:solidFill>
            <a:schemeClr val="bg1">
              <a:alpha val="48000"/>
            </a:schemeClr>
          </a:solidFill>
        </p:spPr>
        <p:txBody>
          <a:bodyPr/>
          <a:lstStyle>
            <a:lvl1pPr marL="0" indent="0">
              <a:buNone/>
              <a:defRPr sz="1667" b="0">
                <a:solidFill>
                  <a:srgbClr val="4B2882"/>
                </a:solidFill>
              </a:defRPr>
            </a:lvl1pPr>
          </a:lstStyle>
          <a:p>
            <a:pPr lvl="0"/>
            <a:r>
              <a:rPr lang="fr-FR" dirty="0" err="1"/>
              <a:t>Add</a:t>
            </a:r>
            <a:r>
              <a:rPr lang="fr-FR" dirty="0"/>
              <a:t> a </a:t>
            </a:r>
            <a:r>
              <a:rPr lang="fr-FR" dirty="0" err="1"/>
              <a:t>subtitle</a:t>
            </a:r>
            <a:endParaRPr lang="fr-FR" dirty="0"/>
          </a:p>
        </p:txBody>
      </p:sp>
      <p:sp>
        <p:nvSpPr>
          <p:cNvPr id="5" name="Espace réservé du texte 4"/>
          <p:cNvSpPr>
            <a:spLocks noGrp="1"/>
          </p:cNvSpPr>
          <p:nvPr>
            <p:ph type="body" sz="quarter" idx="13" hasCustomPrompt="1"/>
          </p:nvPr>
        </p:nvSpPr>
        <p:spPr>
          <a:xfrm>
            <a:off x="654844" y="3747822"/>
            <a:ext cx="2631281" cy="1014677"/>
          </a:xfrm>
          <a:prstGeom prst="rect">
            <a:avLst/>
          </a:prstGeom>
        </p:spPr>
        <p:txBody>
          <a:bodyPr/>
          <a:lstStyle>
            <a:lvl1pPr marL="0" indent="0">
              <a:buNone/>
              <a:defRPr sz="1167"/>
            </a:lvl1pPr>
          </a:lstStyle>
          <a:p>
            <a:pPr lvl="0"/>
            <a:r>
              <a:rPr lang="fr-FR" dirty="0" err="1"/>
              <a:t>Add</a:t>
            </a:r>
            <a:r>
              <a:rPr lang="fr-FR" dirty="0"/>
              <a:t> </a:t>
            </a:r>
            <a:r>
              <a:rPr lang="fr-FR" dirty="0" err="1"/>
              <a:t>text</a:t>
            </a:r>
            <a:endParaRPr lang="fr-FR" dirty="0"/>
          </a:p>
        </p:txBody>
      </p:sp>
      <p:sp>
        <p:nvSpPr>
          <p:cNvPr id="22" name="Espace réservé pour une image  2"/>
          <p:cNvSpPr>
            <a:spLocks noGrp="1"/>
          </p:cNvSpPr>
          <p:nvPr>
            <p:ph type="pic" sz="quarter" idx="14" hasCustomPrompt="1"/>
          </p:nvPr>
        </p:nvSpPr>
        <p:spPr>
          <a:xfrm>
            <a:off x="3940969" y="1677527"/>
            <a:ext cx="2353468" cy="1361733"/>
          </a:xfrm>
          <a:prstGeom prst="rect">
            <a:avLst/>
          </a:prstGeom>
        </p:spPr>
        <p:txBody>
          <a:bodyPr/>
          <a:lstStyle>
            <a:lvl1pPr marL="0" indent="0" algn="ctr">
              <a:buNone/>
              <a:defRPr sz="1333" baseline="0"/>
            </a:lvl1pPr>
          </a:lstStyle>
          <a:p>
            <a:r>
              <a:rPr lang="en-US" dirty="0"/>
              <a:t>Click on the icon to add an image</a:t>
            </a:r>
          </a:p>
        </p:txBody>
      </p:sp>
      <p:sp>
        <p:nvSpPr>
          <p:cNvPr id="23" name="Espace réservé du texte 3"/>
          <p:cNvSpPr>
            <a:spLocks noGrp="1"/>
          </p:cNvSpPr>
          <p:nvPr>
            <p:ph type="body" sz="quarter" idx="15" hasCustomPrompt="1"/>
          </p:nvPr>
        </p:nvSpPr>
        <p:spPr>
          <a:xfrm>
            <a:off x="3802063" y="3158323"/>
            <a:ext cx="2631281" cy="590121"/>
          </a:xfrm>
          <a:prstGeom prst="rect">
            <a:avLst/>
          </a:prstGeom>
          <a:solidFill>
            <a:schemeClr val="bg1">
              <a:alpha val="48000"/>
            </a:schemeClr>
          </a:solidFill>
        </p:spPr>
        <p:txBody>
          <a:bodyPr/>
          <a:lstStyle>
            <a:lvl1pPr marL="0" indent="0">
              <a:buNone/>
              <a:defRPr sz="1667" b="0">
                <a:solidFill>
                  <a:srgbClr val="4B2882"/>
                </a:solidFill>
              </a:defRPr>
            </a:lvl1pPr>
          </a:lstStyle>
          <a:p>
            <a:pPr lvl="0"/>
            <a:r>
              <a:rPr lang="fr-FR" dirty="0" err="1"/>
              <a:t>Add</a:t>
            </a:r>
            <a:r>
              <a:rPr lang="fr-FR" dirty="0"/>
              <a:t> a </a:t>
            </a:r>
            <a:r>
              <a:rPr lang="fr-FR" dirty="0" err="1"/>
              <a:t>subtitle</a:t>
            </a:r>
            <a:endParaRPr lang="fr-FR" dirty="0"/>
          </a:p>
        </p:txBody>
      </p:sp>
      <p:sp>
        <p:nvSpPr>
          <p:cNvPr id="24" name="Espace réservé du texte 4"/>
          <p:cNvSpPr>
            <a:spLocks noGrp="1"/>
          </p:cNvSpPr>
          <p:nvPr>
            <p:ph type="body" sz="quarter" idx="16" hasCustomPrompt="1"/>
          </p:nvPr>
        </p:nvSpPr>
        <p:spPr>
          <a:xfrm>
            <a:off x="3802063" y="3747822"/>
            <a:ext cx="2631281" cy="1014677"/>
          </a:xfrm>
          <a:prstGeom prst="rect">
            <a:avLst/>
          </a:prstGeom>
        </p:spPr>
        <p:txBody>
          <a:bodyPr/>
          <a:lstStyle>
            <a:lvl1pPr marL="0" indent="0">
              <a:buNone/>
              <a:defRPr sz="1167"/>
            </a:lvl1pPr>
          </a:lstStyle>
          <a:p>
            <a:pPr lvl="0"/>
            <a:r>
              <a:rPr lang="fr-FR" dirty="0" err="1"/>
              <a:t>Add</a:t>
            </a:r>
            <a:r>
              <a:rPr lang="fr-FR" dirty="0"/>
              <a:t> </a:t>
            </a:r>
            <a:r>
              <a:rPr lang="fr-FR" dirty="0" err="1"/>
              <a:t>text</a:t>
            </a:r>
            <a:endParaRPr lang="fr-FR" dirty="0"/>
          </a:p>
        </p:txBody>
      </p:sp>
      <p:sp>
        <p:nvSpPr>
          <p:cNvPr id="25" name="Espace réservé pour une image  2"/>
          <p:cNvSpPr>
            <a:spLocks noGrp="1"/>
          </p:cNvSpPr>
          <p:nvPr>
            <p:ph type="pic" sz="quarter" idx="17" hasCustomPrompt="1"/>
          </p:nvPr>
        </p:nvSpPr>
        <p:spPr>
          <a:xfrm>
            <a:off x="7050484" y="1677527"/>
            <a:ext cx="2353468" cy="1361733"/>
          </a:xfrm>
          <a:prstGeom prst="rect">
            <a:avLst/>
          </a:prstGeom>
        </p:spPr>
        <p:txBody>
          <a:bodyPr/>
          <a:lstStyle>
            <a:lvl1pPr marL="0" indent="0" algn="ctr">
              <a:buNone/>
              <a:defRPr sz="1333" baseline="0"/>
            </a:lvl1pPr>
          </a:lstStyle>
          <a:p>
            <a:r>
              <a:rPr lang="en-US" dirty="0"/>
              <a:t>Click on the icon to add an image</a:t>
            </a:r>
          </a:p>
        </p:txBody>
      </p:sp>
      <p:sp>
        <p:nvSpPr>
          <p:cNvPr id="26" name="Espace réservé du texte 3"/>
          <p:cNvSpPr>
            <a:spLocks noGrp="1"/>
          </p:cNvSpPr>
          <p:nvPr>
            <p:ph type="body" sz="quarter" idx="18" hasCustomPrompt="1"/>
          </p:nvPr>
        </p:nvSpPr>
        <p:spPr>
          <a:xfrm>
            <a:off x="6911579" y="3158323"/>
            <a:ext cx="2631281" cy="590121"/>
          </a:xfrm>
          <a:prstGeom prst="rect">
            <a:avLst/>
          </a:prstGeom>
          <a:solidFill>
            <a:schemeClr val="bg1">
              <a:alpha val="48000"/>
            </a:schemeClr>
          </a:solidFill>
        </p:spPr>
        <p:txBody>
          <a:bodyPr/>
          <a:lstStyle>
            <a:lvl1pPr marL="0" indent="0">
              <a:buNone/>
              <a:defRPr sz="1667" b="0">
                <a:solidFill>
                  <a:srgbClr val="4B2882"/>
                </a:solidFill>
              </a:defRPr>
            </a:lvl1pPr>
          </a:lstStyle>
          <a:p>
            <a:pPr lvl="0"/>
            <a:r>
              <a:rPr lang="fr-FR" dirty="0" err="1"/>
              <a:t>Add</a:t>
            </a:r>
            <a:r>
              <a:rPr lang="fr-FR" dirty="0"/>
              <a:t> a </a:t>
            </a:r>
            <a:r>
              <a:rPr lang="fr-FR" dirty="0" err="1"/>
              <a:t>subtitle</a:t>
            </a:r>
            <a:endParaRPr lang="fr-FR" dirty="0"/>
          </a:p>
        </p:txBody>
      </p:sp>
      <p:sp>
        <p:nvSpPr>
          <p:cNvPr id="27" name="Espace réservé du texte 4"/>
          <p:cNvSpPr>
            <a:spLocks noGrp="1"/>
          </p:cNvSpPr>
          <p:nvPr>
            <p:ph type="body" sz="quarter" idx="19" hasCustomPrompt="1"/>
          </p:nvPr>
        </p:nvSpPr>
        <p:spPr>
          <a:xfrm>
            <a:off x="6911579" y="3747822"/>
            <a:ext cx="2631281" cy="1014677"/>
          </a:xfrm>
          <a:prstGeom prst="rect">
            <a:avLst/>
          </a:prstGeom>
        </p:spPr>
        <p:txBody>
          <a:bodyPr/>
          <a:lstStyle>
            <a:lvl1pPr marL="0" indent="0">
              <a:buNone/>
              <a:defRPr sz="1167"/>
            </a:lvl1pPr>
          </a:lstStyle>
          <a:p>
            <a:pPr lvl="0"/>
            <a:r>
              <a:rPr lang="fr-FR" dirty="0" err="1"/>
              <a:t>Add</a:t>
            </a:r>
            <a:r>
              <a:rPr lang="fr-FR" dirty="0"/>
              <a:t> </a:t>
            </a:r>
            <a:r>
              <a:rPr lang="fr-FR" dirty="0" err="1"/>
              <a:t>text</a:t>
            </a:r>
            <a:endParaRPr lang="fr-FR" dirty="0"/>
          </a:p>
        </p:txBody>
      </p:sp>
      <p:cxnSp>
        <p:nvCxnSpPr>
          <p:cNvPr id="28" name="Straight Connector 42"/>
          <p:cNvCxnSpPr/>
          <p:nvPr/>
        </p:nvCxnSpPr>
        <p:spPr>
          <a:xfrm>
            <a:off x="3544526" y="1584050"/>
            <a:ext cx="0" cy="3210000"/>
          </a:xfrm>
          <a:prstGeom prst="line">
            <a:avLst/>
          </a:prstGeom>
          <a:ln w="12700" cmpd="sng">
            <a:solidFill>
              <a:srgbClr val="4B2882">
                <a:alpha val="40000"/>
              </a:srgbClr>
            </a:solidFill>
          </a:ln>
        </p:spPr>
        <p:style>
          <a:lnRef idx="2">
            <a:schemeClr val="accent1"/>
          </a:lnRef>
          <a:fillRef idx="0">
            <a:schemeClr val="accent1"/>
          </a:fillRef>
          <a:effectRef idx="1">
            <a:schemeClr val="accent1"/>
          </a:effectRef>
          <a:fontRef idx="minor">
            <a:schemeClr val="tx1"/>
          </a:fontRef>
        </p:style>
      </p:cxnSp>
      <p:cxnSp>
        <p:nvCxnSpPr>
          <p:cNvPr id="29" name="Straight Connector 42"/>
          <p:cNvCxnSpPr/>
          <p:nvPr/>
        </p:nvCxnSpPr>
        <p:spPr>
          <a:xfrm>
            <a:off x="6695713" y="1584050"/>
            <a:ext cx="0" cy="3210000"/>
          </a:xfrm>
          <a:prstGeom prst="line">
            <a:avLst/>
          </a:prstGeom>
          <a:ln w="12700" cmpd="sng">
            <a:solidFill>
              <a:srgbClr val="4B2882">
                <a:alpha val="40000"/>
              </a:srgbClr>
            </a:solidFill>
          </a:ln>
        </p:spPr>
        <p:style>
          <a:lnRef idx="2">
            <a:schemeClr val="accent1"/>
          </a:lnRef>
          <a:fillRef idx="0">
            <a:schemeClr val="accent1"/>
          </a:fillRef>
          <a:effectRef idx="1">
            <a:schemeClr val="accent1"/>
          </a:effectRef>
          <a:fontRef idx="minor">
            <a:schemeClr val="tx1"/>
          </a:fontRef>
        </p:style>
      </p:cxnSp>
      <p:sp>
        <p:nvSpPr>
          <p:cNvPr id="15" name="Rectangle 14"/>
          <p:cNvSpPr/>
          <p:nvPr/>
        </p:nvSpPr>
        <p:spPr>
          <a:xfrm>
            <a:off x="1830916" y="5537252"/>
            <a:ext cx="8010000" cy="60000"/>
          </a:xfrm>
          <a:prstGeom prst="rect">
            <a:avLst/>
          </a:prstGeom>
          <a:gradFill flip="none" rotWithShape="1">
            <a:gsLst>
              <a:gs pos="0">
                <a:schemeClr val="bg1"/>
              </a:gs>
              <a:gs pos="17532">
                <a:srgbClr val="A3F0FF"/>
              </a:gs>
              <a:gs pos="38000">
                <a:srgbClr val="00CDF6"/>
              </a:gs>
              <a:gs pos="58000">
                <a:srgbClr val="009BBC"/>
              </a:gs>
              <a:gs pos="74000">
                <a:srgbClr val="8052CA"/>
              </a:gs>
              <a:gs pos="100000">
                <a:srgbClr val="4B288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500"/>
          </a:p>
        </p:txBody>
      </p:sp>
      <p:grpSp>
        <p:nvGrpSpPr>
          <p:cNvPr id="39" name="Groupe 38"/>
          <p:cNvGrpSpPr/>
          <p:nvPr/>
        </p:nvGrpSpPr>
        <p:grpSpPr>
          <a:xfrm>
            <a:off x="161539" y="213005"/>
            <a:ext cx="9884003" cy="220510"/>
            <a:chOff x="193846" y="255606"/>
            <a:chExt cx="11860804" cy="264612"/>
          </a:xfrm>
        </p:grpSpPr>
        <p:sp>
          <p:nvSpPr>
            <p:cNvPr id="40" name="ZoneTexte 39"/>
            <p:cNvSpPr txBox="1"/>
            <p:nvPr userDrawn="1"/>
          </p:nvSpPr>
          <p:spPr>
            <a:xfrm>
              <a:off x="193846" y="255606"/>
              <a:ext cx="1743074" cy="264612"/>
            </a:xfrm>
            <a:prstGeom prst="rect">
              <a:avLst/>
            </a:prstGeom>
            <a:noFill/>
          </p:spPr>
          <p:txBody>
            <a:bodyPr wrap="square" rtlCol="0">
              <a:spAutoFit/>
            </a:bodyPr>
            <a:lstStyle>
              <a:defPPr>
                <a:defRPr lang="fr-FR"/>
              </a:defPPr>
              <a:lvl1pPr>
                <a:defRPr sz="1200">
                  <a:solidFill>
                    <a:schemeClr val="tx1">
                      <a:lumMod val="50000"/>
                      <a:lumOff val="50000"/>
                    </a:schemeClr>
                  </a:solidFill>
                </a:defRPr>
              </a:lvl1pPr>
            </a:lstStyle>
            <a:p>
              <a:pPr lvl="0"/>
              <a:r>
                <a:rPr lang="fr-FR" sz="833" dirty="0"/>
                <a:t>THE GROUP</a:t>
              </a:r>
            </a:p>
          </p:txBody>
        </p:sp>
        <p:cxnSp>
          <p:nvCxnSpPr>
            <p:cNvPr id="41" name="Connecteur droit 40"/>
            <p:cNvCxnSpPr/>
            <p:nvPr userDrawn="1"/>
          </p:nvCxnSpPr>
          <p:spPr>
            <a:xfrm>
              <a:off x="1110650" y="412232"/>
              <a:ext cx="10944000" cy="0"/>
            </a:xfrm>
            <a:prstGeom prst="line">
              <a:avLst/>
            </a:prstGeom>
            <a:ln cmpd="sng">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pic>
        <p:nvPicPr>
          <p:cNvPr id="32" name="Image 31">
            <a:extLst>
              <a:ext uri="{FF2B5EF4-FFF2-40B4-BE49-F238E27FC236}">
                <a16:creationId xmlns:a16="http://schemas.microsoft.com/office/drawing/2014/main" id="{E87B2F38-C585-4CC9-9E23-15C877F0ED45}"/>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035510" y="52674"/>
            <a:ext cx="1010032" cy="286754"/>
          </a:xfrm>
          <a:prstGeom prst="rect">
            <a:avLst/>
          </a:prstGeom>
        </p:spPr>
      </p:pic>
      <p:cxnSp>
        <p:nvCxnSpPr>
          <p:cNvPr id="33" name="Connecteur droit 32">
            <a:extLst>
              <a:ext uri="{FF2B5EF4-FFF2-40B4-BE49-F238E27FC236}">
                <a16:creationId xmlns:a16="http://schemas.microsoft.com/office/drawing/2014/main" id="{B3BAE532-0249-4FAC-B2B6-F398D4250E7E}"/>
              </a:ext>
            </a:extLst>
          </p:cNvPr>
          <p:cNvCxnSpPr/>
          <p:nvPr/>
        </p:nvCxnSpPr>
        <p:spPr>
          <a:xfrm>
            <a:off x="0" y="716952"/>
            <a:ext cx="540000" cy="0"/>
          </a:xfrm>
          <a:prstGeom prst="line">
            <a:avLst/>
          </a:prstGeom>
          <a:ln w="57150">
            <a:solidFill>
              <a:srgbClr val="4B2882"/>
            </a:solidFill>
          </a:ln>
        </p:spPr>
        <p:style>
          <a:lnRef idx="1">
            <a:schemeClr val="accent1"/>
          </a:lnRef>
          <a:fillRef idx="0">
            <a:schemeClr val="accent1"/>
          </a:fillRef>
          <a:effectRef idx="0">
            <a:schemeClr val="accent1"/>
          </a:effectRef>
          <a:fontRef idx="minor">
            <a:schemeClr val="tx1"/>
          </a:fontRef>
        </p:style>
      </p:cxnSp>
      <p:sp>
        <p:nvSpPr>
          <p:cNvPr id="34" name="Titre 1">
            <a:extLst>
              <a:ext uri="{FF2B5EF4-FFF2-40B4-BE49-F238E27FC236}">
                <a16:creationId xmlns:a16="http://schemas.microsoft.com/office/drawing/2014/main" id="{D46F04FF-D70B-41C3-9FC2-748A0776E6B5}"/>
              </a:ext>
            </a:extLst>
          </p:cNvPr>
          <p:cNvSpPr>
            <a:spLocks noGrp="1"/>
          </p:cNvSpPr>
          <p:nvPr>
            <p:ph type="title" hasCustomPrompt="1"/>
          </p:nvPr>
        </p:nvSpPr>
        <p:spPr>
          <a:xfrm>
            <a:off x="654958" y="434046"/>
            <a:ext cx="4250418" cy="272371"/>
          </a:xfrm>
          <a:prstGeom prst="rect">
            <a:avLst/>
          </a:prstGeom>
        </p:spPr>
        <p:txBody>
          <a:bodyPr/>
          <a:lstStyle>
            <a:lvl1pPr>
              <a:defRPr sz="2333">
                <a:solidFill>
                  <a:srgbClr val="4B2882"/>
                </a:solidFill>
                <a:latin typeface="+mn-lt"/>
              </a:defRPr>
            </a:lvl1pPr>
          </a:lstStyle>
          <a:p>
            <a:r>
              <a:rPr lang="fr-FR" dirty="0"/>
              <a:t>ADD A TITLE</a:t>
            </a:r>
          </a:p>
        </p:txBody>
      </p:sp>
      <p:sp>
        <p:nvSpPr>
          <p:cNvPr id="35" name="Espace réservé du texte 3">
            <a:extLst>
              <a:ext uri="{FF2B5EF4-FFF2-40B4-BE49-F238E27FC236}">
                <a16:creationId xmlns:a16="http://schemas.microsoft.com/office/drawing/2014/main" id="{C04A0E24-971A-4A8A-809C-11992E7D1608}"/>
              </a:ext>
            </a:extLst>
          </p:cNvPr>
          <p:cNvSpPr>
            <a:spLocks noGrp="1"/>
          </p:cNvSpPr>
          <p:nvPr>
            <p:ph type="body" sz="quarter" idx="10" hasCustomPrompt="1"/>
          </p:nvPr>
        </p:nvSpPr>
        <p:spPr>
          <a:xfrm>
            <a:off x="654845" y="781957"/>
            <a:ext cx="4250531" cy="326869"/>
          </a:xfrm>
          <a:prstGeom prst="rect">
            <a:avLst/>
          </a:prstGeom>
        </p:spPr>
        <p:txBody>
          <a:bodyPr/>
          <a:lstStyle>
            <a:lvl1pPr marL="0" indent="0">
              <a:buNone/>
              <a:defRPr sz="1667" baseline="0">
                <a:solidFill>
                  <a:srgbClr val="009CBC"/>
                </a:solidFill>
              </a:defRPr>
            </a:lvl1pPr>
          </a:lstStyle>
          <a:p>
            <a:pPr lvl="0"/>
            <a:r>
              <a:rPr lang="fr-FR" dirty="0"/>
              <a:t>ADD A TITLE</a:t>
            </a:r>
          </a:p>
        </p:txBody>
      </p:sp>
    </p:spTree>
    <p:extLst>
      <p:ext uri="{BB962C8B-B14F-4D97-AF65-F5344CB8AC3E}">
        <p14:creationId xmlns:p14="http://schemas.microsoft.com/office/powerpoint/2010/main" val="3991722543"/>
      </p:ext>
    </p:extLst>
  </p:cSld>
  <p:clrMapOvr>
    <a:masterClrMapping/>
  </p:clrMapOvr>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13. Title and content">
    <p:spTree>
      <p:nvGrpSpPr>
        <p:cNvPr id="1" name=""/>
        <p:cNvGrpSpPr/>
        <p:nvPr/>
      </p:nvGrpSpPr>
      <p:grpSpPr>
        <a:xfrm>
          <a:off x="0" y="0"/>
          <a:ext cx="0" cy="0"/>
          <a:chOff x="0" y="0"/>
          <a:chExt cx="0" cy="0"/>
        </a:xfrm>
      </p:grpSpPr>
      <p:pic>
        <p:nvPicPr>
          <p:cNvPr id="11" name="Image 10"/>
          <p:cNvPicPr>
            <a:picLocks noChangeAspect="1"/>
          </p:cNvPicPr>
          <p:nvPr/>
        </p:nvPicPr>
        <p:blipFill>
          <a:blip r:embed="rId2">
            <a:extLst>
              <a:ext uri="{28A0092B-C50C-407E-A947-70E740481C1C}">
                <a14:useLocalDpi xmlns:a14="http://schemas.microsoft.com/office/drawing/2010/main"/>
              </a:ext>
            </a:extLst>
          </a:blip>
          <a:stretch>
            <a:fillRect/>
          </a:stretch>
        </p:blipFill>
        <p:spPr>
          <a:xfrm flipV="1">
            <a:off x="0" y="5226413"/>
            <a:ext cx="4135493" cy="488588"/>
          </a:xfrm>
          <a:prstGeom prst="rect">
            <a:avLst/>
          </a:prstGeom>
        </p:spPr>
      </p:pic>
      <p:cxnSp>
        <p:nvCxnSpPr>
          <p:cNvPr id="14" name="Connecteur droit 13"/>
          <p:cNvCxnSpPr/>
          <p:nvPr/>
        </p:nvCxnSpPr>
        <p:spPr>
          <a:xfrm>
            <a:off x="0" y="716952"/>
            <a:ext cx="540000" cy="0"/>
          </a:xfrm>
          <a:prstGeom prst="line">
            <a:avLst/>
          </a:prstGeom>
          <a:ln w="57150">
            <a:solidFill>
              <a:srgbClr val="4B2882"/>
            </a:solidFill>
          </a:ln>
        </p:spPr>
        <p:style>
          <a:lnRef idx="1">
            <a:schemeClr val="accent1"/>
          </a:lnRef>
          <a:fillRef idx="0">
            <a:schemeClr val="accent1"/>
          </a:fillRef>
          <a:effectRef idx="0">
            <a:schemeClr val="accent1"/>
          </a:effectRef>
          <a:fontRef idx="minor">
            <a:schemeClr val="tx1"/>
          </a:fontRef>
        </p:style>
      </p:cxnSp>
      <p:sp>
        <p:nvSpPr>
          <p:cNvPr id="18" name="Titre 1"/>
          <p:cNvSpPr>
            <a:spLocks noGrp="1"/>
          </p:cNvSpPr>
          <p:nvPr>
            <p:ph type="title" hasCustomPrompt="1"/>
          </p:nvPr>
        </p:nvSpPr>
        <p:spPr>
          <a:xfrm>
            <a:off x="654958" y="434046"/>
            <a:ext cx="4250418" cy="272371"/>
          </a:xfrm>
          <a:prstGeom prst="rect">
            <a:avLst/>
          </a:prstGeom>
        </p:spPr>
        <p:txBody>
          <a:bodyPr/>
          <a:lstStyle>
            <a:lvl1pPr>
              <a:defRPr sz="2333">
                <a:solidFill>
                  <a:srgbClr val="4B2882"/>
                </a:solidFill>
                <a:latin typeface="+mn-lt"/>
              </a:defRPr>
            </a:lvl1pPr>
          </a:lstStyle>
          <a:p>
            <a:r>
              <a:rPr lang="fr-FR" dirty="0"/>
              <a:t>ADD A TITLE</a:t>
            </a:r>
          </a:p>
        </p:txBody>
      </p:sp>
      <p:sp>
        <p:nvSpPr>
          <p:cNvPr id="19" name="Espace réservé du texte 3"/>
          <p:cNvSpPr>
            <a:spLocks noGrp="1"/>
          </p:cNvSpPr>
          <p:nvPr>
            <p:ph type="body" sz="quarter" idx="10" hasCustomPrompt="1"/>
          </p:nvPr>
        </p:nvSpPr>
        <p:spPr>
          <a:xfrm>
            <a:off x="654845" y="781957"/>
            <a:ext cx="4250531" cy="326869"/>
          </a:xfrm>
          <a:prstGeom prst="rect">
            <a:avLst/>
          </a:prstGeom>
        </p:spPr>
        <p:txBody>
          <a:bodyPr/>
          <a:lstStyle>
            <a:lvl1pPr marL="0" indent="0">
              <a:buNone/>
              <a:defRPr sz="1667" baseline="0">
                <a:solidFill>
                  <a:srgbClr val="009CBC"/>
                </a:solidFill>
              </a:defRPr>
            </a:lvl1pPr>
          </a:lstStyle>
          <a:p>
            <a:pPr lvl="0"/>
            <a:r>
              <a:rPr lang="fr-FR" dirty="0"/>
              <a:t>ADD A TITLE</a:t>
            </a:r>
          </a:p>
        </p:txBody>
      </p:sp>
      <p:sp>
        <p:nvSpPr>
          <p:cNvPr id="15" name="Rectangle 14"/>
          <p:cNvSpPr/>
          <p:nvPr/>
        </p:nvSpPr>
        <p:spPr>
          <a:xfrm>
            <a:off x="1830916" y="5537252"/>
            <a:ext cx="8010000" cy="60000"/>
          </a:xfrm>
          <a:prstGeom prst="rect">
            <a:avLst/>
          </a:prstGeom>
          <a:gradFill flip="none" rotWithShape="1">
            <a:gsLst>
              <a:gs pos="0">
                <a:schemeClr val="bg1"/>
              </a:gs>
              <a:gs pos="17532">
                <a:srgbClr val="A3F0FF"/>
              </a:gs>
              <a:gs pos="38000">
                <a:srgbClr val="00CDF6"/>
              </a:gs>
              <a:gs pos="58000">
                <a:srgbClr val="009BBC"/>
              </a:gs>
              <a:gs pos="74000">
                <a:srgbClr val="8052CA"/>
              </a:gs>
              <a:gs pos="100000">
                <a:srgbClr val="4B288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500"/>
          </a:p>
        </p:txBody>
      </p:sp>
      <p:sp>
        <p:nvSpPr>
          <p:cNvPr id="17" name="Espace réservé du contenu 6"/>
          <p:cNvSpPr>
            <a:spLocks noGrp="1"/>
          </p:cNvSpPr>
          <p:nvPr>
            <p:ph sz="quarter" idx="13" hasCustomPrompt="1"/>
          </p:nvPr>
        </p:nvSpPr>
        <p:spPr>
          <a:xfrm>
            <a:off x="654845" y="1419665"/>
            <a:ext cx="8380666" cy="3876268"/>
          </a:xfrm>
          <a:prstGeom prst="rect">
            <a:avLst/>
          </a:prstGeom>
        </p:spPr>
        <p:txBody>
          <a:bodyPr/>
          <a:lstStyle>
            <a:lvl1pPr marL="190492" indent="-190492">
              <a:buClr>
                <a:srgbClr val="4B2882"/>
              </a:buClr>
              <a:buFont typeface="Arial" panose="020B0604020202020204" pitchFamily="34" charset="0"/>
              <a:buChar char="•"/>
              <a:defRPr sz="1500" baseline="0"/>
            </a:lvl1pPr>
            <a:lvl2pPr>
              <a:defRPr sz="1333" baseline="0"/>
            </a:lvl2pPr>
            <a:lvl3pPr marL="952462" indent="-190492">
              <a:buFont typeface="Courier New" panose="02070309020205020404" pitchFamily="49" charset="0"/>
              <a:buChar char="o"/>
              <a:defRPr sz="1167"/>
            </a:lvl3pPr>
            <a:lvl4pPr marL="1381070" indent="-238115">
              <a:buFont typeface="Symbol" panose="05050102010706020507" pitchFamily="18" charset="2"/>
              <a:buChar char="-"/>
              <a:defRPr sz="1000"/>
            </a:lvl4pPr>
            <a:lvl5pPr marL="1762055" indent="-238115">
              <a:buFont typeface="Symbol" panose="05050102010706020507" pitchFamily="18" charset="2"/>
              <a:buChar char="-"/>
              <a:defRPr sz="1000" baseline="0"/>
            </a:lvl5pPr>
          </a:lstStyle>
          <a:p>
            <a:pPr lvl="0"/>
            <a:r>
              <a:rPr lang="fr-FR" dirty="0"/>
              <a:t>First-</a:t>
            </a:r>
            <a:r>
              <a:rPr lang="fr-FR" dirty="0" err="1"/>
              <a:t>level</a:t>
            </a:r>
            <a:r>
              <a:rPr lang="fr-FR" dirty="0"/>
              <a:t> </a:t>
            </a:r>
            <a:r>
              <a:rPr lang="fr-FR" dirty="0" err="1"/>
              <a:t>text</a:t>
            </a:r>
            <a:endParaRPr lang="fr-FR" dirty="0"/>
          </a:p>
          <a:p>
            <a:pPr lvl="1"/>
            <a:r>
              <a:rPr lang="fr-FR" dirty="0"/>
              <a:t>Second-</a:t>
            </a:r>
            <a:r>
              <a:rPr lang="fr-FR" dirty="0" err="1"/>
              <a:t>level</a:t>
            </a:r>
            <a:r>
              <a:rPr lang="fr-FR" dirty="0"/>
              <a:t> </a:t>
            </a:r>
            <a:r>
              <a:rPr lang="fr-FR" dirty="0" err="1"/>
              <a:t>text</a:t>
            </a:r>
            <a:endParaRPr lang="fr-FR" dirty="0"/>
          </a:p>
          <a:p>
            <a:pPr lvl="2"/>
            <a:r>
              <a:rPr lang="fr-FR" dirty="0" err="1"/>
              <a:t>Third</a:t>
            </a:r>
            <a:r>
              <a:rPr lang="fr-FR" dirty="0"/>
              <a:t> </a:t>
            </a:r>
            <a:r>
              <a:rPr lang="fr-FR" dirty="0" err="1"/>
              <a:t>level</a:t>
            </a:r>
            <a:endParaRPr lang="fr-FR" dirty="0"/>
          </a:p>
          <a:p>
            <a:pPr lvl="3"/>
            <a:r>
              <a:rPr lang="fr-FR" dirty="0" err="1"/>
              <a:t>Fourth</a:t>
            </a:r>
            <a:r>
              <a:rPr lang="fr-FR" dirty="0"/>
              <a:t> </a:t>
            </a:r>
            <a:r>
              <a:rPr lang="fr-FR" dirty="0" err="1"/>
              <a:t>level</a:t>
            </a:r>
            <a:endParaRPr lang="fr-FR" dirty="0"/>
          </a:p>
          <a:p>
            <a:pPr lvl="4"/>
            <a:r>
              <a:rPr lang="fr-FR" dirty="0" err="1"/>
              <a:t>Fifth</a:t>
            </a:r>
            <a:r>
              <a:rPr lang="fr-FR" dirty="0"/>
              <a:t> </a:t>
            </a:r>
            <a:r>
              <a:rPr lang="fr-FR" dirty="0" err="1"/>
              <a:t>level</a:t>
            </a:r>
            <a:endParaRPr lang="fr-FR" dirty="0"/>
          </a:p>
        </p:txBody>
      </p:sp>
      <p:grpSp>
        <p:nvGrpSpPr>
          <p:cNvPr id="20" name="Groupe 19"/>
          <p:cNvGrpSpPr/>
          <p:nvPr/>
        </p:nvGrpSpPr>
        <p:grpSpPr>
          <a:xfrm>
            <a:off x="161539" y="213005"/>
            <a:ext cx="9884003" cy="220510"/>
            <a:chOff x="193846" y="255606"/>
            <a:chExt cx="11860804" cy="264612"/>
          </a:xfrm>
        </p:grpSpPr>
        <p:sp>
          <p:nvSpPr>
            <p:cNvPr id="25" name="ZoneTexte 24"/>
            <p:cNvSpPr txBox="1"/>
            <p:nvPr userDrawn="1"/>
          </p:nvSpPr>
          <p:spPr>
            <a:xfrm>
              <a:off x="193846" y="255606"/>
              <a:ext cx="1743074" cy="264612"/>
            </a:xfrm>
            <a:prstGeom prst="rect">
              <a:avLst/>
            </a:prstGeom>
            <a:noFill/>
          </p:spPr>
          <p:txBody>
            <a:bodyPr wrap="square" rtlCol="0">
              <a:spAutoFit/>
            </a:bodyPr>
            <a:lstStyle>
              <a:defPPr>
                <a:defRPr lang="fr-FR"/>
              </a:defPPr>
              <a:lvl1pPr>
                <a:defRPr sz="1200">
                  <a:solidFill>
                    <a:schemeClr val="tx1">
                      <a:lumMod val="50000"/>
                      <a:lumOff val="50000"/>
                    </a:schemeClr>
                  </a:solidFill>
                </a:defRPr>
              </a:lvl1pPr>
            </a:lstStyle>
            <a:p>
              <a:pPr lvl="0"/>
              <a:r>
                <a:rPr lang="fr-FR" sz="833" dirty="0"/>
                <a:t>THE GROUP</a:t>
              </a:r>
            </a:p>
          </p:txBody>
        </p:sp>
        <p:cxnSp>
          <p:nvCxnSpPr>
            <p:cNvPr id="26" name="Connecteur droit 25"/>
            <p:cNvCxnSpPr/>
            <p:nvPr userDrawn="1"/>
          </p:nvCxnSpPr>
          <p:spPr>
            <a:xfrm>
              <a:off x="1110650" y="412232"/>
              <a:ext cx="10944000" cy="0"/>
            </a:xfrm>
            <a:prstGeom prst="line">
              <a:avLst/>
            </a:prstGeom>
            <a:ln cmpd="sng">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pic>
        <p:nvPicPr>
          <p:cNvPr id="1026" name="Picture 2" descr="Vecteur gratuit les employés avec des ordinateurs portables apprennent à la formation professionnelle">
            <a:extLst>
              <a:ext uri="{FF2B5EF4-FFF2-40B4-BE49-F238E27FC236}">
                <a16:creationId xmlns:a16="http://schemas.microsoft.com/office/drawing/2014/main" id="{4E4107D1-516B-4AF7-B2CA-E69BC2869E01}"/>
              </a:ext>
            </a:extLst>
          </p:cNvPr>
          <p:cNvPicPr>
            <a:picLocks noChangeAspect="1" noChangeArrowheads="1"/>
          </p:cNvPicPr>
          <p:nvPr/>
        </p:nvPicPr>
        <p:blipFill rotWithShape="1">
          <a:blip r:embed="rId3" cstate="email">
            <a:duotone>
              <a:schemeClr val="bg2">
                <a:shade val="45000"/>
                <a:satMod val="135000"/>
              </a:schemeClr>
              <a:prstClr val="white"/>
            </a:duotone>
            <a:extLst>
              <a:ext uri="{BEBA8EAE-BF5A-486C-A8C5-ECC9F3942E4B}">
                <a14:imgProps xmlns:a14="http://schemas.microsoft.com/office/drawing/2010/main">
                  <a14:imgLayer r:embed="rId4">
                    <a14:imgEffect>
                      <a14:sharpenSoften amount="-25000"/>
                    </a14:imgEffect>
                    <a14:imgEffect>
                      <a14:brightnessContrast bright="20000" contrast="-20000"/>
                    </a14:imgEffect>
                  </a14:imgLayer>
                </a14:imgProps>
              </a:ext>
              <a:ext uri="{28A0092B-C50C-407E-A947-70E740481C1C}">
                <a14:useLocalDpi xmlns:a14="http://schemas.microsoft.com/office/drawing/2010/main"/>
              </a:ext>
            </a:extLst>
          </a:blip>
          <a:srcRect/>
          <a:stretch/>
        </p:blipFill>
        <p:spPr bwMode="auto">
          <a:xfrm>
            <a:off x="6513942" y="3009307"/>
            <a:ext cx="3405680" cy="2362167"/>
          </a:xfrm>
          <a:prstGeom prst="rect">
            <a:avLst/>
          </a:prstGeom>
          <a:noFill/>
          <a:extLst>
            <a:ext uri="{909E8E84-426E-40DD-AFC4-6F175D3DCCD1}">
              <a14:hiddenFill xmlns:a14="http://schemas.microsoft.com/office/drawing/2010/main">
                <a:solidFill>
                  <a:srgbClr val="FFFFFF"/>
                </a:solidFill>
              </a14:hiddenFill>
            </a:ext>
          </a:extLst>
        </p:spPr>
      </p:pic>
      <p:pic>
        <p:nvPicPr>
          <p:cNvPr id="21" name="Image 20">
            <a:extLst>
              <a:ext uri="{FF2B5EF4-FFF2-40B4-BE49-F238E27FC236}">
                <a16:creationId xmlns:a16="http://schemas.microsoft.com/office/drawing/2014/main" id="{5BF57041-FDF5-463C-9A41-CEF2C18B3C41}"/>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035510" y="52674"/>
            <a:ext cx="1010032" cy="286754"/>
          </a:xfrm>
          <a:prstGeom prst="rect">
            <a:avLst/>
          </a:prstGeom>
        </p:spPr>
      </p:pic>
    </p:spTree>
    <p:extLst>
      <p:ext uri="{BB962C8B-B14F-4D97-AF65-F5344CB8AC3E}">
        <p14:creationId xmlns:p14="http://schemas.microsoft.com/office/powerpoint/2010/main" val="2884325766"/>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2. Section title">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7BB7F39D-A660-47DA-99A3-6F5386209BAA}"/>
              </a:ext>
            </a:extLst>
          </p:cNvPr>
          <p:cNvSpPr/>
          <p:nvPr/>
        </p:nvSpPr>
        <p:spPr>
          <a:xfrm>
            <a:off x="0" y="0"/>
            <a:ext cx="5092460" cy="5715000"/>
          </a:xfrm>
          <a:prstGeom prst="rect">
            <a:avLst/>
          </a:prstGeom>
          <a:gradFill>
            <a:gsLst>
              <a:gs pos="0">
                <a:srgbClr val="4B2882"/>
              </a:gs>
              <a:gs pos="100000">
                <a:srgbClr val="009BBC"/>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500" dirty="0">
              <a:solidFill>
                <a:schemeClr val="bg1"/>
              </a:solidFill>
            </a:endParaRPr>
          </a:p>
        </p:txBody>
      </p:sp>
      <p:pic>
        <p:nvPicPr>
          <p:cNvPr id="3" name="Image 2"/>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715"/>
            <a:ext cx="5092460" cy="5714286"/>
          </a:xfrm>
          <a:prstGeom prst="rect">
            <a:avLst/>
          </a:prstGeom>
        </p:spPr>
      </p:pic>
      <p:sp>
        <p:nvSpPr>
          <p:cNvPr id="19" name="Rectangle 18">
            <a:extLst>
              <a:ext uri="{FF2B5EF4-FFF2-40B4-BE49-F238E27FC236}">
                <a16:creationId xmlns:a16="http://schemas.microsoft.com/office/drawing/2014/main" id="{7BB7F39D-A660-47DA-99A3-6F5386209BAA}"/>
              </a:ext>
            </a:extLst>
          </p:cNvPr>
          <p:cNvSpPr/>
          <p:nvPr/>
        </p:nvSpPr>
        <p:spPr>
          <a:xfrm>
            <a:off x="0" y="0"/>
            <a:ext cx="5092460" cy="5715000"/>
          </a:xfrm>
          <a:prstGeom prst="rect">
            <a:avLst/>
          </a:prstGeom>
          <a:gradFill>
            <a:gsLst>
              <a:gs pos="0">
                <a:srgbClr val="4B2882">
                  <a:alpha val="26000"/>
                </a:srgbClr>
              </a:gs>
              <a:gs pos="100000">
                <a:srgbClr val="009BBC"/>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500" dirty="0">
              <a:solidFill>
                <a:schemeClr val="bg1"/>
              </a:solidFill>
            </a:endParaRPr>
          </a:p>
        </p:txBody>
      </p:sp>
      <p:cxnSp>
        <p:nvCxnSpPr>
          <p:cNvPr id="14" name="Connecteur droit 13"/>
          <p:cNvCxnSpPr/>
          <p:nvPr/>
        </p:nvCxnSpPr>
        <p:spPr>
          <a:xfrm>
            <a:off x="5131979" y="2126773"/>
            <a:ext cx="540000" cy="0"/>
          </a:xfrm>
          <a:prstGeom prst="line">
            <a:avLst/>
          </a:prstGeom>
          <a:ln w="57150">
            <a:solidFill>
              <a:srgbClr val="4B2882"/>
            </a:solidFill>
          </a:ln>
        </p:spPr>
        <p:style>
          <a:lnRef idx="1">
            <a:schemeClr val="accent1"/>
          </a:lnRef>
          <a:fillRef idx="0">
            <a:schemeClr val="accent1"/>
          </a:fillRef>
          <a:effectRef idx="0">
            <a:schemeClr val="accent1"/>
          </a:effectRef>
          <a:fontRef idx="minor">
            <a:schemeClr val="tx1"/>
          </a:fontRef>
        </p:style>
      </p:cxnSp>
      <p:sp>
        <p:nvSpPr>
          <p:cNvPr id="9" name="Titre 1"/>
          <p:cNvSpPr>
            <a:spLocks noGrp="1"/>
          </p:cNvSpPr>
          <p:nvPr>
            <p:ph type="title" hasCustomPrompt="1"/>
          </p:nvPr>
        </p:nvSpPr>
        <p:spPr>
          <a:xfrm>
            <a:off x="5786938" y="1843866"/>
            <a:ext cx="3893343" cy="402518"/>
          </a:xfrm>
          <a:prstGeom prst="rect">
            <a:avLst/>
          </a:prstGeom>
        </p:spPr>
        <p:txBody>
          <a:bodyPr/>
          <a:lstStyle>
            <a:lvl1pPr>
              <a:defRPr sz="2667" baseline="0">
                <a:solidFill>
                  <a:srgbClr val="4B2882"/>
                </a:solidFill>
                <a:latin typeface="+mn-lt"/>
              </a:defRPr>
            </a:lvl1pPr>
          </a:lstStyle>
          <a:p>
            <a:r>
              <a:rPr lang="fr-FR" dirty="0"/>
              <a:t>TITLE OF CHAPTER</a:t>
            </a:r>
          </a:p>
        </p:txBody>
      </p:sp>
      <p:pic>
        <p:nvPicPr>
          <p:cNvPr id="11" name="Image 10"/>
          <p:cNvPicPr>
            <a:picLocks noChangeAspect="1"/>
          </p:cNvPicPr>
          <p:nvPr/>
        </p:nvPicPr>
        <p:blipFill>
          <a:blip r:embed="rId3">
            <a:extLst>
              <a:ext uri="{28A0092B-C50C-407E-A947-70E740481C1C}">
                <a14:useLocalDpi xmlns:a14="http://schemas.microsoft.com/office/drawing/2010/main"/>
              </a:ext>
            </a:extLst>
          </a:blip>
          <a:stretch>
            <a:fillRect/>
          </a:stretch>
        </p:blipFill>
        <p:spPr>
          <a:xfrm flipV="1">
            <a:off x="0" y="5226413"/>
            <a:ext cx="4135493" cy="488588"/>
          </a:xfrm>
          <a:prstGeom prst="rect">
            <a:avLst/>
          </a:prstGeom>
        </p:spPr>
      </p:pic>
      <p:sp>
        <p:nvSpPr>
          <p:cNvPr id="7" name="Espace réservé du texte 6"/>
          <p:cNvSpPr>
            <a:spLocks noGrp="1"/>
          </p:cNvSpPr>
          <p:nvPr>
            <p:ph type="body" sz="quarter" idx="10" hasCustomPrompt="1"/>
          </p:nvPr>
        </p:nvSpPr>
        <p:spPr>
          <a:xfrm>
            <a:off x="5786937" y="2495286"/>
            <a:ext cx="3893343" cy="1822979"/>
          </a:xfrm>
          <a:prstGeom prst="rect">
            <a:avLst/>
          </a:prstGeom>
        </p:spPr>
        <p:txBody>
          <a:bodyPr/>
          <a:lstStyle>
            <a:lvl1pPr marL="0" indent="0">
              <a:buNone/>
              <a:defRPr sz="1667" baseline="0"/>
            </a:lvl1pPr>
          </a:lstStyle>
          <a:p>
            <a:pPr lvl="0"/>
            <a:r>
              <a:rPr lang="fr-FR" dirty="0"/>
              <a:t>SUBTITLE OF THE CHAPTER</a:t>
            </a:r>
          </a:p>
        </p:txBody>
      </p:sp>
      <p:sp>
        <p:nvSpPr>
          <p:cNvPr id="15" name="Rectangle 14"/>
          <p:cNvSpPr/>
          <p:nvPr/>
        </p:nvSpPr>
        <p:spPr>
          <a:xfrm>
            <a:off x="1830916" y="5537252"/>
            <a:ext cx="8010000" cy="60000"/>
          </a:xfrm>
          <a:prstGeom prst="rect">
            <a:avLst/>
          </a:prstGeom>
          <a:gradFill flip="none" rotWithShape="1">
            <a:gsLst>
              <a:gs pos="0">
                <a:schemeClr val="bg1"/>
              </a:gs>
              <a:gs pos="17532">
                <a:srgbClr val="A3F0FF"/>
              </a:gs>
              <a:gs pos="38000">
                <a:srgbClr val="00CDF6"/>
              </a:gs>
              <a:gs pos="58000">
                <a:srgbClr val="009BBC"/>
              </a:gs>
              <a:gs pos="74000">
                <a:srgbClr val="8052CA"/>
              </a:gs>
              <a:gs pos="100000">
                <a:srgbClr val="4B288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500"/>
          </a:p>
        </p:txBody>
      </p:sp>
      <p:grpSp>
        <p:nvGrpSpPr>
          <p:cNvPr id="18" name="Groupe 17"/>
          <p:cNvGrpSpPr/>
          <p:nvPr/>
        </p:nvGrpSpPr>
        <p:grpSpPr>
          <a:xfrm>
            <a:off x="161539" y="213005"/>
            <a:ext cx="9884003" cy="220510"/>
            <a:chOff x="193846" y="255606"/>
            <a:chExt cx="11860804" cy="264612"/>
          </a:xfrm>
        </p:grpSpPr>
        <p:grpSp>
          <p:nvGrpSpPr>
            <p:cNvPr id="21" name="Groupe 20"/>
            <p:cNvGrpSpPr/>
            <p:nvPr userDrawn="1"/>
          </p:nvGrpSpPr>
          <p:grpSpPr>
            <a:xfrm>
              <a:off x="193846" y="255606"/>
              <a:ext cx="11860804" cy="264612"/>
              <a:chOff x="193846" y="255606"/>
              <a:chExt cx="11860804" cy="264612"/>
            </a:xfrm>
          </p:grpSpPr>
          <p:cxnSp>
            <p:nvCxnSpPr>
              <p:cNvPr id="23" name="Connecteur droit 22"/>
              <p:cNvCxnSpPr/>
              <p:nvPr userDrawn="1"/>
            </p:nvCxnSpPr>
            <p:spPr>
              <a:xfrm>
                <a:off x="1110650" y="412232"/>
                <a:ext cx="10944000" cy="0"/>
              </a:xfrm>
              <a:prstGeom prst="line">
                <a:avLst/>
              </a:prstGeom>
              <a:ln cmpd="sng">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4" name="ZoneTexte 23"/>
              <p:cNvSpPr txBox="1"/>
              <p:nvPr userDrawn="1"/>
            </p:nvSpPr>
            <p:spPr>
              <a:xfrm>
                <a:off x="193846" y="255606"/>
                <a:ext cx="1743074" cy="264612"/>
              </a:xfrm>
              <a:prstGeom prst="rect">
                <a:avLst/>
              </a:prstGeom>
              <a:noFill/>
            </p:spPr>
            <p:txBody>
              <a:bodyPr wrap="square" rtlCol="0">
                <a:spAutoFit/>
              </a:bodyPr>
              <a:lstStyle/>
              <a:p>
                <a:r>
                  <a:rPr lang="fr-FR" sz="833" dirty="0">
                    <a:solidFill>
                      <a:schemeClr val="bg1"/>
                    </a:solidFill>
                    <a:latin typeface="+mn-lt"/>
                  </a:rPr>
                  <a:t>THE</a:t>
                </a:r>
                <a:r>
                  <a:rPr lang="fr-FR" sz="833" baseline="0" dirty="0">
                    <a:solidFill>
                      <a:schemeClr val="bg1"/>
                    </a:solidFill>
                    <a:latin typeface="+mn-lt"/>
                  </a:rPr>
                  <a:t> GROUP</a:t>
                </a:r>
                <a:endParaRPr lang="fr-FR" sz="833" dirty="0">
                  <a:solidFill>
                    <a:schemeClr val="bg1"/>
                  </a:solidFill>
                  <a:latin typeface="+mn-lt"/>
                </a:endParaRPr>
              </a:p>
            </p:txBody>
          </p:sp>
        </p:grpSp>
        <p:cxnSp>
          <p:nvCxnSpPr>
            <p:cNvPr id="22" name="Connecteur droit 21"/>
            <p:cNvCxnSpPr/>
            <p:nvPr userDrawn="1"/>
          </p:nvCxnSpPr>
          <p:spPr>
            <a:xfrm>
              <a:off x="1127126" y="412232"/>
              <a:ext cx="4968000" cy="0"/>
            </a:xfrm>
            <a:prstGeom prst="line">
              <a:avLst/>
            </a:prstGeom>
            <a:ln cmpd="sng">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20" name="Image 19">
            <a:extLst>
              <a:ext uri="{FF2B5EF4-FFF2-40B4-BE49-F238E27FC236}">
                <a16:creationId xmlns:a16="http://schemas.microsoft.com/office/drawing/2014/main" id="{AD92E429-54BD-4605-920B-CE3853D933E2}"/>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035510" y="52674"/>
            <a:ext cx="1010032" cy="286754"/>
          </a:xfrm>
          <a:prstGeom prst="rect">
            <a:avLst/>
          </a:prstGeom>
        </p:spPr>
      </p:pic>
    </p:spTree>
    <p:extLst>
      <p:ext uri="{BB962C8B-B14F-4D97-AF65-F5344CB8AC3E}">
        <p14:creationId xmlns:p14="http://schemas.microsoft.com/office/powerpoint/2010/main" val="3493853558"/>
      </p:ext>
    </p:extLst>
  </p:cSld>
  <p:clrMapOvr>
    <a:masterClrMapping/>
  </p:clrMapOvr>
  <p:timing>
    <p:tnLst>
      <p:par>
        <p:cTn id="1" dur="indefinite" restart="never" nodeType="tmRoot"/>
      </p:par>
    </p:tnLst>
  </p:timing>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13.1. Exercice">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7BB7F39D-A660-47DA-99A3-6F5386209BAA}"/>
              </a:ext>
            </a:extLst>
          </p:cNvPr>
          <p:cNvSpPr/>
          <p:nvPr/>
        </p:nvSpPr>
        <p:spPr>
          <a:xfrm>
            <a:off x="0" y="0"/>
            <a:ext cx="5082000" cy="5715000"/>
          </a:xfrm>
          <a:prstGeom prst="rect">
            <a:avLst/>
          </a:prstGeom>
          <a:solidFill>
            <a:srgbClr val="B4CAD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500" dirty="0">
                <a:solidFill>
                  <a:schemeClr val="bg1"/>
                </a:solidFill>
              </a:rPr>
              <a:t>EXERC</a:t>
            </a:r>
          </a:p>
        </p:txBody>
      </p:sp>
      <p:pic>
        <p:nvPicPr>
          <p:cNvPr id="16" name="Image 15"/>
          <p:cNvPicPr>
            <a:picLocks noChangeAspect="1"/>
          </p:cNvPicPr>
          <p:nvPr/>
        </p:nvPicPr>
        <p:blipFill>
          <a:blip r:embed="rId2">
            <a:extLst>
              <a:ext uri="{28A0092B-C50C-407E-A947-70E740481C1C}">
                <a14:useLocalDpi xmlns:a14="http://schemas.microsoft.com/office/drawing/2010/main"/>
              </a:ext>
            </a:extLst>
          </a:blip>
          <a:stretch>
            <a:fillRect/>
          </a:stretch>
        </p:blipFill>
        <p:spPr>
          <a:xfrm flipV="1">
            <a:off x="0" y="5226413"/>
            <a:ext cx="4135493" cy="488588"/>
          </a:xfrm>
          <a:prstGeom prst="rect">
            <a:avLst/>
          </a:prstGeom>
        </p:spPr>
      </p:pic>
      <p:sp>
        <p:nvSpPr>
          <p:cNvPr id="17" name="Rectangle 16"/>
          <p:cNvSpPr/>
          <p:nvPr/>
        </p:nvSpPr>
        <p:spPr>
          <a:xfrm>
            <a:off x="1830916" y="5537252"/>
            <a:ext cx="8010000" cy="60000"/>
          </a:xfrm>
          <a:prstGeom prst="rect">
            <a:avLst/>
          </a:prstGeom>
          <a:gradFill flip="none" rotWithShape="1">
            <a:gsLst>
              <a:gs pos="0">
                <a:schemeClr val="bg1"/>
              </a:gs>
              <a:gs pos="17532">
                <a:srgbClr val="A3F0FF"/>
              </a:gs>
              <a:gs pos="38000">
                <a:srgbClr val="00CDF6"/>
              </a:gs>
              <a:gs pos="58000">
                <a:srgbClr val="009BBC"/>
              </a:gs>
              <a:gs pos="74000">
                <a:srgbClr val="8052CA"/>
              </a:gs>
              <a:gs pos="100000">
                <a:srgbClr val="4B288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500"/>
          </a:p>
        </p:txBody>
      </p:sp>
      <p:cxnSp>
        <p:nvCxnSpPr>
          <p:cNvPr id="19" name="Connecteur droit 18"/>
          <p:cNvCxnSpPr/>
          <p:nvPr/>
        </p:nvCxnSpPr>
        <p:spPr>
          <a:xfrm>
            <a:off x="0" y="952809"/>
            <a:ext cx="540000" cy="0"/>
          </a:xfrm>
          <a:prstGeom prst="line">
            <a:avLst/>
          </a:prstGeom>
          <a:ln w="57150">
            <a:solidFill>
              <a:srgbClr val="4B2882"/>
            </a:solidFill>
          </a:ln>
        </p:spPr>
        <p:style>
          <a:lnRef idx="1">
            <a:schemeClr val="accent1"/>
          </a:lnRef>
          <a:fillRef idx="0">
            <a:schemeClr val="accent1"/>
          </a:fillRef>
          <a:effectRef idx="0">
            <a:schemeClr val="accent1"/>
          </a:effectRef>
          <a:fontRef idx="minor">
            <a:schemeClr val="tx1"/>
          </a:fontRef>
        </p:style>
      </p:cxnSp>
      <p:sp>
        <p:nvSpPr>
          <p:cNvPr id="15" name="Espace réservé du texte 3"/>
          <p:cNvSpPr>
            <a:spLocks noGrp="1"/>
          </p:cNvSpPr>
          <p:nvPr>
            <p:ph type="body" sz="quarter" idx="10" hasCustomPrompt="1"/>
          </p:nvPr>
        </p:nvSpPr>
        <p:spPr>
          <a:xfrm>
            <a:off x="654845" y="1074050"/>
            <a:ext cx="4250531" cy="326869"/>
          </a:xfrm>
          <a:prstGeom prst="rect">
            <a:avLst/>
          </a:prstGeom>
        </p:spPr>
        <p:txBody>
          <a:bodyPr/>
          <a:lstStyle>
            <a:lvl1pPr marL="0" indent="0">
              <a:buNone/>
              <a:defRPr sz="1667" baseline="0">
                <a:solidFill>
                  <a:srgbClr val="4B2882"/>
                </a:solidFill>
              </a:defRPr>
            </a:lvl1pPr>
          </a:lstStyle>
          <a:p>
            <a:pPr lvl="0"/>
            <a:r>
              <a:rPr lang="fr-FR" dirty="0"/>
              <a:t>ADD A TITTLE</a:t>
            </a:r>
          </a:p>
        </p:txBody>
      </p:sp>
      <p:cxnSp>
        <p:nvCxnSpPr>
          <p:cNvPr id="20" name="Connecteur droit 19"/>
          <p:cNvCxnSpPr/>
          <p:nvPr/>
        </p:nvCxnSpPr>
        <p:spPr>
          <a:xfrm>
            <a:off x="925542" y="343527"/>
            <a:ext cx="9120000" cy="0"/>
          </a:xfrm>
          <a:prstGeom prst="line">
            <a:avLst/>
          </a:prstGeom>
          <a:ln cmpd="sng">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2" name="ZoneTexte 21"/>
          <p:cNvSpPr txBox="1"/>
          <p:nvPr/>
        </p:nvSpPr>
        <p:spPr>
          <a:xfrm>
            <a:off x="161539" y="213005"/>
            <a:ext cx="1452563" cy="220510"/>
          </a:xfrm>
          <a:prstGeom prst="rect">
            <a:avLst/>
          </a:prstGeom>
          <a:noFill/>
        </p:spPr>
        <p:txBody>
          <a:bodyPr wrap="square" rtlCol="0">
            <a:spAutoFit/>
          </a:bodyPr>
          <a:lstStyle/>
          <a:p>
            <a:r>
              <a:rPr lang="fr-FR" sz="833" dirty="0">
                <a:solidFill>
                  <a:schemeClr val="bg1"/>
                </a:solidFill>
                <a:latin typeface="+mn-lt"/>
              </a:rPr>
              <a:t>THE</a:t>
            </a:r>
            <a:r>
              <a:rPr lang="fr-FR" sz="833" baseline="0" dirty="0">
                <a:solidFill>
                  <a:schemeClr val="bg1"/>
                </a:solidFill>
                <a:latin typeface="+mn-lt"/>
              </a:rPr>
              <a:t> GROUP</a:t>
            </a:r>
            <a:endParaRPr lang="fr-FR" sz="833" dirty="0">
              <a:solidFill>
                <a:schemeClr val="bg1"/>
              </a:solidFill>
              <a:latin typeface="+mn-lt"/>
            </a:endParaRPr>
          </a:p>
        </p:txBody>
      </p:sp>
      <p:cxnSp>
        <p:nvCxnSpPr>
          <p:cNvPr id="24" name="Connecteur droit 23"/>
          <p:cNvCxnSpPr/>
          <p:nvPr/>
        </p:nvCxnSpPr>
        <p:spPr>
          <a:xfrm>
            <a:off x="939272" y="343527"/>
            <a:ext cx="4140000" cy="0"/>
          </a:xfrm>
          <a:prstGeom prst="line">
            <a:avLst/>
          </a:prstGeom>
          <a:ln cmpd="sng">
            <a:solidFill>
              <a:schemeClr val="bg1"/>
            </a:solidFill>
          </a:ln>
        </p:spPr>
        <p:style>
          <a:lnRef idx="1">
            <a:schemeClr val="accent1"/>
          </a:lnRef>
          <a:fillRef idx="0">
            <a:schemeClr val="accent1"/>
          </a:fillRef>
          <a:effectRef idx="0">
            <a:schemeClr val="accent1"/>
          </a:effectRef>
          <a:fontRef idx="minor">
            <a:schemeClr val="tx1"/>
          </a:fontRef>
        </p:style>
      </p:cxnSp>
      <p:sp>
        <p:nvSpPr>
          <p:cNvPr id="26" name="Espace réservé du texte 2">
            <a:extLst>
              <a:ext uri="{FF2B5EF4-FFF2-40B4-BE49-F238E27FC236}">
                <a16:creationId xmlns:a16="http://schemas.microsoft.com/office/drawing/2014/main" id="{C341EC84-1CEF-4AB0-9673-B579D777DC73}"/>
              </a:ext>
            </a:extLst>
          </p:cNvPr>
          <p:cNvSpPr>
            <a:spLocks noGrp="1"/>
          </p:cNvSpPr>
          <p:nvPr>
            <p:ph type="body" sz="quarter" idx="12" hasCustomPrompt="1"/>
          </p:nvPr>
        </p:nvSpPr>
        <p:spPr>
          <a:xfrm>
            <a:off x="654845" y="1728374"/>
            <a:ext cx="4250531" cy="3507596"/>
          </a:xfrm>
          <a:prstGeom prst="rect">
            <a:avLst/>
          </a:prstGeom>
        </p:spPr>
        <p:txBody>
          <a:bodyPr/>
          <a:lstStyle>
            <a:lvl1pPr marL="0" indent="0">
              <a:buNone/>
              <a:defRPr sz="1333">
                <a:solidFill>
                  <a:schemeClr val="bg1"/>
                </a:solidFill>
              </a:defRPr>
            </a:lvl1pPr>
          </a:lstStyle>
          <a:p>
            <a:pPr lvl="0"/>
            <a:r>
              <a:rPr lang="fr-FR" dirty="0" err="1"/>
              <a:t>Add</a:t>
            </a:r>
            <a:r>
              <a:rPr lang="fr-FR" dirty="0"/>
              <a:t> </a:t>
            </a:r>
            <a:r>
              <a:rPr lang="fr-FR" dirty="0" err="1"/>
              <a:t>text</a:t>
            </a:r>
            <a:endParaRPr lang="fr-FR" dirty="0"/>
          </a:p>
        </p:txBody>
      </p:sp>
      <p:sp>
        <p:nvSpPr>
          <p:cNvPr id="27" name="Espace réservé du contenu 6">
            <a:extLst>
              <a:ext uri="{FF2B5EF4-FFF2-40B4-BE49-F238E27FC236}">
                <a16:creationId xmlns:a16="http://schemas.microsoft.com/office/drawing/2014/main" id="{45F08C6F-B77F-4154-9F88-429EB3D58354}"/>
              </a:ext>
            </a:extLst>
          </p:cNvPr>
          <p:cNvSpPr>
            <a:spLocks noGrp="1"/>
          </p:cNvSpPr>
          <p:nvPr>
            <p:ph sz="quarter" idx="13" hasCustomPrompt="1"/>
          </p:nvPr>
        </p:nvSpPr>
        <p:spPr>
          <a:xfrm>
            <a:off x="5445125" y="1040032"/>
            <a:ext cx="4302125" cy="4195938"/>
          </a:xfrm>
          <a:prstGeom prst="rect">
            <a:avLst/>
          </a:prstGeom>
        </p:spPr>
        <p:txBody>
          <a:bodyPr/>
          <a:lstStyle>
            <a:lvl1pPr marL="190492" indent="-190492">
              <a:buClr>
                <a:srgbClr val="4B2882"/>
              </a:buClr>
              <a:buFont typeface="Arial" panose="020B0604020202020204" pitchFamily="34" charset="0"/>
              <a:buChar char="•"/>
              <a:defRPr sz="1333" baseline="0"/>
            </a:lvl1pPr>
            <a:lvl2pPr>
              <a:defRPr sz="1167" baseline="0"/>
            </a:lvl2pPr>
            <a:lvl3pPr marL="952462" indent="-190492">
              <a:buFont typeface="Courier New" panose="02070309020205020404" pitchFamily="49" charset="0"/>
              <a:buChar char="o"/>
              <a:defRPr sz="1000"/>
            </a:lvl3pPr>
            <a:lvl4pPr marL="1381070" indent="-238115">
              <a:buFont typeface="Symbol" panose="05050102010706020507" pitchFamily="18" charset="2"/>
              <a:buChar char="-"/>
              <a:defRPr sz="917"/>
            </a:lvl4pPr>
            <a:lvl5pPr marL="1762055" indent="-238115">
              <a:buFont typeface="Symbol" panose="05050102010706020507" pitchFamily="18" charset="2"/>
              <a:buChar char="-"/>
              <a:defRPr sz="917" baseline="0"/>
            </a:lvl5pPr>
          </a:lstStyle>
          <a:p>
            <a:pPr lvl="0"/>
            <a:r>
              <a:rPr lang="fr-FR" dirty="0"/>
              <a:t>First-</a:t>
            </a:r>
            <a:r>
              <a:rPr lang="fr-FR" dirty="0" err="1"/>
              <a:t>level</a:t>
            </a:r>
            <a:r>
              <a:rPr lang="fr-FR" dirty="0"/>
              <a:t> </a:t>
            </a:r>
            <a:r>
              <a:rPr lang="fr-FR" dirty="0" err="1"/>
              <a:t>text</a:t>
            </a:r>
            <a:endParaRPr lang="fr-FR" dirty="0"/>
          </a:p>
          <a:p>
            <a:pPr lvl="1"/>
            <a:r>
              <a:rPr lang="fr-FR" dirty="0"/>
              <a:t>Second-</a:t>
            </a:r>
            <a:r>
              <a:rPr lang="fr-FR" dirty="0" err="1"/>
              <a:t>level</a:t>
            </a:r>
            <a:r>
              <a:rPr lang="fr-FR" dirty="0"/>
              <a:t> </a:t>
            </a:r>
            <a:r>
              <a:rPr lang="fr-FR" dirty="0" err="1"/>
              <a:t>text</a:t>
            </a:r>
            <a:endParaRPr lang="fr-FR" dirty="0"/>
          </a:p>
          <a:p>
            <a:pPr lvl="2"/>
            <a:r>
              <a:rPr lang="fr-FR" dirty="0" err="1"/>
              <a:t>Third</a:t>
            </a:r>
            <a:r>
              <a:rPr lang="fr-FR" dirty="0"/>
              <a:t> </a:t>
            </a:r>
            <a:r>
              <a:rPr lang="fr-FR" dirty="0" err="1"/>
              <a:t>level</a:t>
            </a:r>
            <a:endParaRPr lang="fr-FR" dirty="0"/>
          </a:p>
          <a:p>
            <a:pPr lvl="3"/>
            <a:r>
              <a:rPr lang="fr-FR" dirty="0" err="1"/>
              <a:t>Fourth</a:t>
            </a:r>
            <a:r>
              <a:rPr lang="fr-FR" dirty="0"/>
              <a:t> </a:t>
            </a:r>
            <a:r>
              <a:rPr lang="fr-FR" dirty="0" err="1"/>
              <a:t>level</a:t>
            </a:r>
            <a:endParaRPr lang="fr-FR" dirty="0"/>
          </a:p>
          <a:p>
            <a:pPr lvl="4"/>
            <a:r>
              <a:rPr lang="fr-FR" dirty="0" err="1"/>
              <a:t>Fifth</a:t>
            </a:r>
            <a:r>
              <a:rPr lang="fr-FR" dirty="0"/>
              <a:t> </a:t>
            </a:r>
            <a:r>
              <a:rPr lang="fr-FR" dirty="0" err="1"/>
              <a:t>level</a:t>
            </a:r>
            <a:endParaRPr lang="fr-FR" dirty="0"/>
          </a:p>
        </p:txBody>
      </p:sp>
      <p:pic>
        <p:nvPicPr>
          <p:cNvPr id="18" name="Image 17">
            <a:extLst>
              <a:ext uri="{FF2B5EF4-FFF2-40B4-BE49-F238E27FC236}">
                <a16:creationId xmlns:a16="http://schemas.microsoft.com/office/drawing/2014/main" id="{8D2EC848-8E83-4BE1-B190-994135A5A47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035510" y="52674"/>
            <a:ext cx="1010032" cy="286754"/>
          </a:xfrm>
          <a:prstGeom prst="rect">
            <a:avLst/>
          </a:prstGeom>
        </p:spPr>
      </p:pic>
      <p:pic>
        <p:nvPicPr>
          <p:cNvPr id="21" name="Picture 2" descr="Équipe De Gestionnaires De Crise Résolvant Des Problèmes D'homme D'affaires. Les Employés Avec Un Enchevêtrement Démêlant Ampoule. Illustration Vectorielle Pour Le Travail D'équipe, Solution, Concept De Gestion">
            <a:extLst>
              <a:ext uri="{FF2B5EF4-FFF2-40B4-BE49-F238E27FC236}">
                <a16:creationId xmlns:a16="http://schemas.microsoft.com/office/drawing/2014/main" id="{12E266C6-A40B-4BB4-9D04-11E98EED254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2750" y="1728374"/>
            <a:ext cx="4968875" cy="3103563"/>
          </a:xfrm>
          <a:prstGeom prst="round2DiagRect">
            <a:avLst/>
          </a:prstGeom>
          <a:noFill/>
          <a:extLst>
            <a:ext uri="{909E8E84-426E-40DD-AFC4-6F175D3DCCD1}">
              <a14:hiddenFill xmlns:a14="http://schemas.microsoft.com/office/drawing/2010/main">
                <a:solidFill>
                  <a:srgbClr val="FFFFFF"/>
                </a:solidFill>
              </a14:hiddenFill>
            </a:ext>
          </a:extLst>
        </p:spPr>
      </p:pic>
      <p:sp>
        <p:nvSpPr>
          <p:cNvPr id="2" name="ZoneTexte 1">
            <a:extLst>
              <a:ext uri="{FF2B5EF4-FFF2-40B4-BE49-F238E27FC236}">
                <a16:creationId xmlns:a16="http://schemas.microsoft.com/office/drawing/2014/main" id="{ADAD6512-50FC-4DE1-B3B4-B3E78AD10057}"/>
              </a:ext>
            </a:extLst>
          </p:cNvPr>
          <p:cNvSpPr txBox="1"/>
          <p:nvPr/>
        </p:nvSpPr>
        <p:spPr>
          <a:xfrm>
            <a:off x="654845" y="657945"/>
            <a:ext cx="1351075" cy="451342"/>
          </a:xfrm>
          <a:prstGeom prst="rect">
            <a:avLst/>
          </a:prstGeom>
          <a:noFill/>
        </p:spPr>
        <p:txBody>
          <a:bodyPr wrap="none" rtlCol="0">
            <a:spAutoFit/>
          </a:bodyPr>
          <a:lstStyle/>
          <a:p>
            <a:r>
              <a:rPr lang="fr-FR" sz="2333" b="1" dirty="0">
                <a:solidFill>
                  <a:schemeClr val="bg1"/>
                </a:solidFill>
              </a:rPr>
              <a:t>EXERCICE</a:t>
            </a:r>
          </a:p>
        </p:txBody>
      </p:sp>
    </p:spTree>
    <p:extLst>
      <p:ext uri="{BB962C8B-B14F-4D97-AF65-F5344CB8AC3E}">
        <p14:creationId xmlns:p14="http://schemas.microsoft.com/office/powerpoint/2010/main" val="1237568934"/>
      </p:ext>
    </p:extLst>
  </p:cSld>
  <p:clrMapOvr>
    <a:masterClrMapping/>
  </p:clrMapOvr>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pause café">
    <p:spTree>
      <p:nvGrpSpPr>
        <p:cNvPr id="1" name=""/>
        <p:cNvGrpSpPr/>
        <p:nvPr/>
      </p:nvGrpSpPr>
      <p:grpSpPr>
        <a:xfrm>
          <a:off x="0" y="0"/>
          <a:ext cx="0" cy="0"/>
          <a:chOff x="0" y="0"/>
          <a:chExt cx="0" cy="0"/>
        </a:xfrm>
      </p:grpSpPr>
      <p:sp>
        <p:nvSpPr>
          <p:cNvPr id="7" name="Espace réservé du numéro de diapositive 1"/>
          <p:cNvSpPr>
            <a:spLocks noGrp="1"/>
          </p:cNvSpPr>
          <p:nvPr>
            <p:ph type="sldNum" sz="quarter" idx="4"/>
          </p:nvPr>
        </p:nvSpPr>
        <p:spPr>
          <a:xfrm>
            <a:off x="16240" y="5557800"/>
            <a:ext cx="2370667" cy="157200"/>
          </a:xfrm>
          <a:prstGeom prst="rect">
            <a:avLst/>
          </a:prstGeom>
        </p:spPr>
        <p:txBody>
          <a:bodyPr vert="horz" lIns="91440" tIns="45720" rIns="91440" bIns="45720" rtlCol="0" anchor="ctr"/>
          <a:lstStyle>
            <a:lvl1pPr algn="l">
              <a:defRPr sz="1000" i="1">
                <a:solidFill>
                  <a:schemeClr val="tx1">
                    <a:tint val="75000"/>
                  </a:schemeClr>
                </a:solidFill>
                <a:latin typeface="+mn-lt"/>
              </a:defRPr>
            </a:lvl1pPr>
          </a:lstStyle>
          <a:p>
            <a:pPr rtl="0"/>
            <a:fld id="{D57F1E4F-1CFF-5643-939E-217C01CDF565}" type="slidenum">
              <a:rPr lang="fr-FR" noProof="0" smtClean="0"/>
              <a:pPr rtl="0"/>
              <a:t>‹N°›</a:t>
            </a:fld>
            <a:endParaRPr lang="fr-FR" noProof="0" dirty="0"/>
          </a:p>
        </p:txBody>
      </p:sp>
      <p:pic>
        <p:nvPicPr>
          <p:cNvPr id="2" name="Image 1"/>
          <p:cNvPicPr>
            <a:picLocks noChangeAspect="1"/>
          </p:cNvPicPr>
          <p:nvPr/>
        </p:nvPicPr>
        <p:blipFill>
          <a:blip r:embed="rId2">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2690317" y="2195809"/>
            <a:ext cx="2445145" cy="2203382"/>
          </a:xfrm>
          <a:prstGeom prst="rect">
            <a:avLst/>
          </a:prstGeom>
          <a:effectLst>
            <a:glow>
              <a:schemeClr val="bg1"/>
            </a:glow>
          </a:effectLst>
        </p:spPr>
      </p:pic>
      <p:sp>
        <p:nvSpPr>
          <p:cNvPr id="5" name="Rectangle 4"/>
          <p:cNvSpPr/>
          <p:nvPr/>
        </p:nvSpPr>
        <p:spPr>
          <a:xfrm>
            <a:off x="6610750" y="3801906"/>
            <a:ext cx="965329" cy="400110"/>
          </a:xfrm>
          <a:prstGeom prst="rect">
            <a:avLst/>
          </a:prstGeom>
          <a:noFill/>
          <a:ln>
            <a:noFill/>
          </a:ln>
        </p:spPr>
        <p:txBody>
          <a:bodyPr wrap="none">
            <a:spAutoFit/>
          </a:bodyPr>
          <a:lstStyle/>
          <a:p>
            <a:pPr lvl="0"/>
            <a:r>
              <a:rPr lang="fr-FR" sz="2000" noProof="0" dirty="0">
                <a:solidFill>
                  <a:srgbClr val="4B2882"/>
                </a:solidFill>
                <a:latin typeface="+mn-lt"/>
              </a:rPr>
              <a:t>15 min.</a:t>
            </a:r>
          </a:p>
        </p:txBody>
      </p:sp>
      <p:sp>
        <p:nvSpPr>
          <p:cNvPr id="8" name="Rectangle 7"/>
          <p:cNvSpPr/>
          <p:nvPr/>
        </p:nvSpPr>
        <p:spPr>
          <a:xfrm>
            <a:off x="2189470" y="1470284"/>
            <a:ext cx="2517805" cy="656655"/>
          </a:xfrm>
          <a:prstGeom prst="rect">
            <a:avLst/>
          </a:prstGeom>
        </p:spPr>
        <p:txBody>
          <a:bodyPr wrap="none">
            <a:spAutoFit/>
          </a:bodyPr>
          <a:lstStyle/>
          <a:p>
            <a:r>
              <a:rPr lang="fr-FR" sz="3667" b="1" i="1" noProof="0" dirty="0">
                <a:solidFill>
                  <a:srgbClr val="4B2882"/>
                </a:solidFill>
                <a:latin typeface="+mn-lt"/>
              </a:rPr>
              <a:t>PAUSE CAFÉ</a:t>
            </a:r>
            <a:endParaRPr lang="fr-FR" sz="3667" b="1" i="1" dirty="0">
              <a:solidFill>
                <a:srgbClr val="4B2882"/>
              </a:solidFill>
              <a:latin typeface="+mn-lt"/>
            </a:endParaRPr>
          </a:p>
        </p:txBody>
      </p:sp>
      <p:cxnSp>
        <p:nvCxnSpPr>
          <p:cNvPr id="16" name="Connecteur en angle 15"/>
          <p:cNvCxnSpPr>
            <a:cxnSpLocks/>
          </p:cNvCxnSpPr>
          <p:nvPr/>
        </p:nvCxnSpPr>
        <p:spPr>
          <a:xfrm>
            <a:off x="4815917" y="1825316"/>
            <a:ext cx="1740000" cy="2168951"/>
          </a:xfrm>
          <a:prstGeom prst="bentConnector3">
            <a:avLst>
              <a:gd name="adj1" fmla="val 50000"/>
            </a:avLst>
          </a:prstGeom>
          <a:ln w="85725">
            <a:solidFill>
              <a:srgbClr val="4B2882"/>
            </a:solidFill>
            <a:headEnd type="none" w="sm" len="sm"/>
            <a:tailEnd type="triangle" w="lg" len="lg"/>
          </a:ln>
        </p:spPr>
        <p:style>
          <a:lnRef idx="1">
            <a:schemeClr val="accent1"/>
          </a:lnRef>
          <a:fillRef idx="0">
            <a:schemeClr val="accent1"/>
          </a:fillRef>
          <a:effectRef idx="0">
            <a:schemeClr val="accent1"/>
          </a:effectRef>
          <a:fontRef idx="minor">
            <a:schemeClr val="tx1"/>
          </a:fontRef>
        </p:style>
      </p:cxnSp>
      <p:pic>
        <p:nvPicPr>
          <p:cNvPr id="11" name="Image 10">
            <a:extLst>
              <a:ext uri="{FF2B5EF4-FFF2-40B4-BE49-F238E27FC236}">
                <a16:creationId xmlns:a16="http://schemas.microsoft.com/office/drawing/2014/main" id="{1012000F-FF23-4F67-BA48-8548F749731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035510" y="52674"/>
            <a:ext cx="1010032" cy="286754"/>
          </a:xfrm>
          <a:prstGeom prst="rect">
            <a:avLst/>
          </a:prstGeom>
        </p:spPr>
      </p:pic>
      <p:pic>
        <p:nvPicPr>
          <p:cNvPr id="23" name="Graphique 22" descr="Braille">
            <a:extLst>
              <a:ext uri="{FF2B5EF4-FFF2-40B4-BE49-F238E27FC236}">
                <a16:creationId xmlns:a16="http://schemas.microsoft.com/office/drawing/2014/main" id="{CCC40B8A-1CFA-479D-BB33-F612B42311C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p:blipFill>
        <p:spPr>
          <a:xfrm>
            <a:off x="8494433" y="540157"/>
            <a:ext cx="1916373" cy="1916373"/>
          </a:xfrm>
          <a:prstGeom prst="rect">
            <a:avLst/>
          </a:prstGeom>
        </p:spPr>
      </p:pic>
      <p:pic>
        <p:nvPicPr>
          <p:cNvPr id="24" name="Graphique 23" descr="Flèches de chevron">
            <a:extLst>
              <a:ext uri="{FF2B5EF4-FFF2-40B4-BE49-F238E27FC236}">
                <a16:creationId xmlns:a16="http://schemas.microsoft.com/office/drawing/2014/main" id="{D15163FA-88BC-4E1D-BF79-87B27642F59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xmlns="" r:embed="rId7"/>
              </a:ext>
            </a:extLst>
          </a:blip>
          <a:stretch>
            <a:fillRect/>
          </a:stretch>
        </p:blipFill>
        <p:spPr>
          <a:xfrm>
            <a:off x="0" y="0"/>
            <a:ext cx="762000" cy="762000"/>
          </a:xfrm>
          <a:prstGeom prst="rect">
            <a:avLst/>
          </a:prstGeom>
        </p:spPr>
      </p:pic>
      <p:pic>
        <p:nvPicPr>
          <p:cNvPr id="25" name="Graphique 24" descr="Sans fil">
            <a:extLst>
              <a:ext uri="{FF2B5EF4-FFF2-40B4-BE49-F238E27FC236}">
                <a16:creationId xmlns:a16="http://schemas.microsoft.com/office/drawing/2014/main" id="{F86DC693-0C6C-41FD-9854-3DE15E1A645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xmlns="" r:embed="rId9"/>
              </a:ext>
            </a:extLst>
          </a:blip>
          <a:stretch>
            <a:fillRect/>
          </a:stretch>
        </p:blipFill>
        <p:spPr>
          <a:xfrm rot="5052715">
            <a:off x="-745312" y="3668942"/>
            <a:ext cx="2814401" cy="2814401"/>
          </a:xfrm>
          <a:prstGeom prst="rect">
            <a:avLst/>
          </a:prstGeom>
        </p:spPr>
      </p:pic>
      <p:pic>
        <p:nvPicPr>
          <p:cNvPr id="26" name="Graphique 25" descr="Flèches de chevron">
            <a:extLst>
              <a:ext uri="{FF2B5EF4-FFF2-40B4-BE49-F238E27FC236}">
                <a16:creationId xmlns:a16="http://schemas.microsoft.com/office/drawing/2014/main" id="{0358F2A6-CE0C-4D18-B2DB-3EF8062AE2C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xmlns="" r:embed="rId7"/>
              </a:ext>
            </a:extLst>
          </a:blip>
          <a:stretch>
            <a:fillRect/>
          </a:stretch>
        </p:blipFill>
        <p:spPr>
          <a:xfrm>
            <a:off x="639141" y="0"/>
            <a:ext cx="762000" cy="762000"/>
          </a:xfrm>
          <a:prstGeom prst="rect">
            <a:avLst/>
          </a:prstGeom>
        </p:spPr>
      </p:pic>
      <p:pic>
        <p:nvPicPr>
          <p:cNvPr id="27" name="Graphique 26" descr="Flèches de chevron">
            <a:extLst>
              <a:ext uri="{FF2B5EF4-FFF2-40B4-BE49-F238E27FC236}">
                <a16:creationId xmlns:a16="http://schemas.microsoft.com/office/drawing/2014/main" id="{0E73B20E-A810-478D-8EFF-60C545039B4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xmlns="" r:embed="rId7"/>
              </a:ext>
            </a:extLst>
          </a:blip>
          <a:stretch>
            <a:fillRect/>
          </a:stretch>
        </p:blipFill>
        <p:spPr>
          <a:xfrm>
            <a:off x="1020141" y="0"/>
            <a:ext cx="762000" cy="762000"/>
          </a:xfrm>
          <a:prstGeom prst="rect">
            <a:avLst/>
          </a:prstGeom>
        </p:spPr>
      </p:pic>
      <p:pic>
        <p:nvPicPr>
          <p:cNvPr id="28" name="Graphique 27" descr="Flèches de chevron">
            <a:extLst>
              <a:ext uri="{FF2B5EF4-FFF2-40B4-BE49-F238E27FC236}">
                <a16:creationId xmlns:a16="http://schemas.microsoft.com/office/drawing/2014/main" id="{921EE05E-38E3-467E-A687-64C05EE7C5E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xmlns="" r:embed="rId7"/>
              </a:ext>
            </a:extLst>
          </a:blip>
          <a:stretch>
            <a:fillRect/>
          </a:stretch>
        </p:blipFill>
        <p:spPr>
          <a:xfrm>
            <a:off x="1659282" y="0"/>
            <a:ext cx="762000" cy="762000"/>
          </a:xfrm>
          <a:prstGeom prst="rect">
            <a:avLst/>
          </a:prstGeom>
        </p:spPr>
      </p:pic>
      <p:pic>
        <p:nvPicPr>
          <p:cNvPr id="29" name="Graphique 28" descr="Flèches de chevron">
            <a:extLst>
              <a:ext uri="{FF2B5EF4-FFF2-40B4-BE49-F238E27FC236}">
                <a16:creationId xmlns:a16="http://schemas.microsoft.com/office/drawing/2014/main" id="{5AD1FC0A-FF83-48DB-913B-E1246E66106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xmlns="" r:embed="rId7"/>
              </a:ext>
            </a:extLst>
          </a:blip>
          <a:stretch>
            <a:fillRect/>
          </a:stretch>
        </p:blipFill>
        <p:spPr>
          <a:xfrm>
            <a:off x="2245882" y="0"/>
            <a:ext cx="762000" cy="762000"/>
          </a:xfrm>
          <a:prstGeom prst="rect">
            <a:avLst/>
          </a:prstGeom>
        </p:spPr>
      </p:pic>
      <p:pic>
        <p:nvPicPr>
          <p:cNvPr id="30" name="Graphique 29" descr="Flèches de chevron">
            <a:extLst>
              <a:ext uri="{FF2B5EF4-FFF2-40B4-BE49-F238E27FC236}">
                <a16:creationId xmlns:a16="http://schemas.microsoft.com/office/drawing/2014/main" id="{D1EEA3EF-29C2-4F8F-982F-6C34F659991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xmlns="" r:embed="rId7"/>
              </a:ext>
            </a:extLst>
          </a:blip>
          <a:stretch>
            <a:fillRect/>
          </a:stretch>
        </p:blipFill>
        <p:spPr>
          <a:xfrm>
            <a:off x="2885023" y="0"/>
            <a:ext cx="762000" cy="762000"/>
          </a:xfrm>
          <a:prstGeom prst="rect">
            <a:avLst/>
          </a:prstGeom>
        </p:spPr>
      </p:pic>
      <p:pic>
        <p:nvPicPr>
          <p:cNvPr id="31" name="Graphique 30" descr="Flèches de chevron">
            <a:extLst>
              <a:ext uri="{FF2B5EF4-FFF2-40B4-BE49-F238E27FC236}">
                <a16:creationId xmlns:a16="http://schemas.microsoft.com/office/drawing/2014/main" id="{D528EA22-73A8-40BC-8FED-6EAA78C9AC6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xmlns="" r:embed="rId7"/>
              </a:ext>
            </a:extLst>
          </a:blip>
          <a:stretch>
            <a:fillRect/>
          </a:stretch>
        </p:blipFill>
        <p:spPr>
          <a:xfrm>
            <a:off x="3457692" y="0"/>
            <a:ext cx="762000" cy="762000"/>
          </a:xfrm>
          <a:prstGeom prst="rect">
            <a:avLst/>
          </a:prstGeom>
        </p:spPr>
      </p:pic>
      <p:pic>
        <p:nvPicPr>
          <p:cNvPr id="32" name="Graphique 31" descr="Flèches de chevron">
            <a:extLst>
              <a:ext uri="{FF2B5EF4-FFF2-40B4-BE49-F238E27FC236}">
                <a16:creationId xmlns:a16="http://schemas.microsoft.com/office/drawing/2014/main" id="{5AA22CDB-967D-4F20-82D2-DF451BFB590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xmlns="" r:embed="rId7"/>
              </a:ext>
            </a:extLst>
          </a:blip>
          <a:stretch>
            <a:fillRect/>
          </a:stretch>
        </p:blipFill>
        <p:spPr>
          <a:xfrm>
            <a:off x="4096833" y="0"/>
            <a:ext cx="762000" cy="762000"/>
          </a:xfrm>
          <a:prstGeom prst="rect">
            <a:avLst/>
          </a:prstGeom>
        </p:spPr>
      </p:pic>
      <p:pic>
        <p:nvPicPr>
          <p:cNvPr id="33" name="Graphique 32" descr="Braille">
            <a:extLst>
              <a:ext uri="{FF2B5EF4-FFF2-40B4-BE49-F238E27FC236}">
                <a16:creationId xmlns:a16="http://schemas.microsoft.com/office/drawing/2014/main" id="{1F6ED967-AAAB-43FB-9358-88F8CBCD9E3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p:blipFill>
        <p:spPr>
          <a:xfrm>
            <a:off x="8792030" y="1617827"/>
            <a:ext cx="1916373" cy="1916373"/>
          </a:xfrm>
          <a:prstGeom prst="rect">
            <a:avLst/>
          </a:prstGeom>
        </p:spPr>
      </p:pic>
      <p:pic>
        <p:nvPicPr>
          <p:cNvPr id="34" name="Graphique 33" descr="Braille">
            <a:extLst>
              <a:ext uri="{FF2B5EF4-FFF2-40B4-BE49-F238E27FC236}">
                <a16:creationId xmlns:a16="http://schemas.microsoft.com/office/drawing/2014/main" id="{D1C52E2D-B8C0-404A-BFF6-559E2C811E9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p:blipFill>
        <p:spPr>
          <a:xfrm>
            <a:off x="9248851" y="2695497"/>
            <a:ext cx="1916373" cy="1916373"/>
          </a:xfrm>
          <a:prstGeom prst="rect">
            <a:avLst/>
          </a:prstGeom>
        </p:spPr>
      </p:pic>
    </p:spTree>
    <p:extLst>
      <p:ext uri="{BB962C8B-B14F-4D97-AF65-F5344CB8AC3E}">
        <p14:creationId xmlns:p14="http://schemas.microsoft.com/office/powerpoint/2010/main" val="1752556924"/>
      </p:ext>
    </p:extLst>
  </p:cSld>
  <p:clrMapOvr>
    <a:masterClrMapping/>
  </p:clrMapOvr>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13.3 éval à chau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7BB7F39D-A660-47DA-99A3-6F5386209BAA}"/>
              </a:ext>
            </a:extLst>
          </p:cNvPr>
          <p:cNvSpPr/>
          <p:nvPr/>
        </p:nvSpPr>
        <p:spPr>
          <a:xfrm>
            <a:off x="0" y="0"/>
            <a:ext cx="5082000" cy="5715000"/>
          </a:xfrm>
          <a:prstGeom prst="rect">
            <a:avLst/>
          </a:prstGeom>
          <a:gradFill>
            <a:gsLst>
              <a:gs pos="0">
                <a:srgbClr val="4B2882"/>
              </a:gs>
              <a:gs pos="100000">
                <a:srgbClr val="009BBC"/>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500" dirty="0">
              <a:solidFill>
                <a:schemeClr val="bg1"/>
              </a:solidFill>
            </a:endParaRPr>
          </a:p>
        </p:txBody>
      </p:sp>
      <p:pic>
        <p:nvPicPr>
          <p:cNvPr id="11" name="Image 10"/>
          <p:cNvPicPr>
            <a:picLocks noChangeAspect="1"/>
          </p:cNvPicPr>
          <p:nvPr/>
        </p:nvPicPr>
        <p:blipFill>
          <a:blip r:embed="rId2">
            <a:extLst>
              <a:ext uri="{28A0092B-C50C-407E-A947-70E740481C1C}">
                <a14:useLocalDpi xmlns:a14="http://schemas.microsoft.com/office/drawing/2010/main"/>
              </a:ext>
            </a:extLst>
          </a:blip>
          <a:stretch>
            <a:fillRect/>
          </a:stretch>
        </p:blipFill>
        <p:spPr>
          <a:xfrm flipV="1">
            <a:off x="0" y="5226413"/>
            <a:ext cx="4135493" cy="488588"/>
          </a:xfrm>
          <a:prstGeom prst="rect">
            <a:avLst/>
          </a:prstGeom>
        </p:spPr>
      </p:pic>
      <p:cxnSp>
        <p:nvCxnSpPr>
          <p:cNvPr id="14" name="Connecteur droit 13"/>
          <p:cNvCxnSpPr/>
          <p:nvPr/>
        </p:nvCxnSpPr>
        <p:spPr>
          <a:xfrm>
            <a:off x="0" y="952809"/>
            <a:ext cx="540000"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1830916" y="5537252"/>
            <a:ext cx="8010000" cy="60000"/>
          </a:xfrm>
          <a:prstGeom prst="rect">
            <a:avLst/>
          </a:prstGeom>
          <a:gradFill flip="none" rotWithShape="1">
            <a:gsLst>
              <a:gs pos="0">
                <a:schemeClr val="bg1"/>
              </a:gs>
              <a:gs pos="17532">
                <a:srgbClr val="A3F0FF"/>
              </a:gs>
              <a:gs pos="38000">
                <a:srgbClr val="00CDF6"/>
              </a:gs>
              <a:gs pos="58000">
                <a:srgbClr val="009BBC"/>
              </a:gs>
              <a:gs pos="74000">
                <a:srgbClr val="8052CA"/>
              </a:gs>
              <a:gs pos="100000">
                <a:srgbClr val="4B288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500"/>
          </a:p>
        </p:txBody>
      </p:sp>
      <p:cxnSp>
        <p:nvCxnSpPr>
          <p:cNvPr id="27" name="Connecteur droit 26"/>
          <p:cNvCxnSpPr/>
          <p:nvPr/>
        </p:nvCxnSpPr>
        <p:spPr>
          <a:xfrm>
            <a:off x="925542" y="343527"/>
            <a:ext cx="9120000" cy="0"/>
          </a:xfrm>
          <a:prstGeom prst="line">
            <a:avLst/>
          </a:prstGeom>
          <a:ln cmpd="sng">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8" name="ZoneTexte 27"/>
          <p:cNvSpPr txBox="1"/>
          <p:nvPr/>
        </p:nvSpPr>
        <p:spPr>
          <a:xfrm>
            <a:off x="161539" y="213005"/>
            <a:ext cx="1452563" cy="220510"/>
          </a:xfrm>
          <a:prstGeom prst="rect">
            <a:avLst/>
          </a:prstGeom>
          <a:noFill/>
        </p:spPr>
        <p:txBody>
          <a:bodyPr wrap="square" rtlCol="0">
            <a:spAutoFit/>
          </a:bodyPr>
          <a:lstStyle/>
          <a:p>
            <a:r>
              <a:rPr lang="fr-FR" sz="833" dirty="0">
                <a:solidFill>
                  <a:schemeClr val="bg1"/>
                </a:solidFill>
                <a:latin typeface="+mn-lt"/>
              </a:rPr>
              <a:t>THE</a:t>
            </a:r>
            <a:r>
              <a:rPr lang="fr-FR" sz="833" baseline="0" dirty="0">
                <a:solidFill>
                  <a:schemeClr val="bg1"/>
                </a:solidFill>
                <a:latin typeface="+mn-lt"/>
              </a:rPr>
              <a:t> GROUP</a:t>
            </a:r>
            <a:endParaRPr lang="fr-FR" sz="833" dirty="0">
              <a:solidFill>
                <a:schemeClr val="bg1"/>
              </a:solidFill>
              <a:latin typeface="+mn-lt"/>
            </a:endParaRPr>
          </a:p>
        </p:txBody>
      </p:sp>
      <p:cxnSp>
        <p:nvCxnSpPr>
          <p:cNvPr id="29" name="Connecteur droit 28"/>
          <p:cNvCxnSpPr/>
          <p:nvPr/>
        </p:nvCxnSpPr>
        <p:spPr>
          <a:xfrm>
            <a:off x="939272" y="343527"/>
            <a:ext cx="4140000" cy="0"/>
          </a:xfrm>
          <a:prstGeom prst="line">
            <a:avLst/>
          </a:prstGeom>
          <a:ln cmpd="sng">
            <a:solidFill>
              <a:schemeClr val="bg1"/>
            </a:solidFill>
          </a:ln>
        </p:spPr>
        <p:style>
          <a:lnRef idx="1">
            <a:schemeClr val="accent1"/>
          </a:lnRef>
          <a:fillRef idx="0">
            <a:schemeClr val="accent1"/>
          </a:fillRef>
          <a:effectRef idx="0">
            <a:schemeClr val="accent1"/>
          </a:effectRef>
          <a:fontRef idx="minor">
            <a:schemeClr val="tx1"/>
          </a:fontRef>
        </p:style>
      </p:cxnSp>
      <p:pic>
        <p:nvPicPr>
          <p:cNvPr id="16" name="Image 15">
            <a:extLst>
              <a:ext uri="{FF2B5EF4-FFF2-40B4-BE49-F238E27FC236}">
                <a16:creationId xmlns:a16="http://schemas.microsoft.com/office/drawing/2014/main" id="{60EC37A2-CFA5-4AF9-B062-614D9CC0794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035510" y="52674"/>
            <a:ext cx="1010032" cy="286754"/>
          </a:xfrm>
          <a:prstGeom prst="rect">
            <a:avLst/>
          </a:prstGeom>
        </p:spPr>
      </p:pic>
      <p:pic>
        <p:nvPicPr>
          <p:cNvPr id="20" name="Picture 2" descr="Gestionnaires De Boutique En Ligne Demandant Des Commentaires Aux Clients. écran, Taux, Personnes Avec Mégaphone. Illustration De Bande Dessinée">
            <a:extLst>
              <a:ext uri="{FF2B5EF4-FFF2-40B4-BE49-F238E27FC236}">
                <a16:creationId xmlns:a16="http://schemas.microsoft.com/office/drawing/2014/main" id="{AEC3F57F-8BEE-4CC1-B481-1C4299A41DB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1505" y="1728281"/>
            <a:ext cx="5994764" cy="3418739"/>
          </a:xfrm>
          <a:prstGeom prst="roundRect">
            <a:avLst/>
          </a:prstGeom>
          <a:noFill/>
          <a:extLst>
            <a:ext uri="{909E8E84-426E-40DD-AFC4-6F175D3DCCD1}">
              <a14:hiddenFill xmlns:a14="http://schemas.microsoft.com/office/drawing/2010/main">
                <a:solidFill>
                  <a:srgbClr val="FFFFFF"/>
                </a:solidFill>
              </a14:hiddenFill>
            </a:ext>
          </a:extLst>
        </p:spPr>
      </p:pic>
      <p:sp>
        <p:nvSpPr>
          <p:cNvPr id="7" name="Espace réservé du contenu 6"/>
          <p:cNvSpPr>
            <a:spLocks noGrp="1"/>
          </p:cNvSpPr>
          <p:nvPr>
            <p:ph sz="quarter" idx="12" hasCustomPrompt="1"/>
          </p:nvPr>
        </p:nvSpPr>
        <p:spPr>
          <a:xfrm>
            <a:off x="6914866" y="1460500"/>
            <a:ext cx="2832384" cy="3635375"/>
          </a:xfrm>
          <a:prstGeom prst="rect">
            <a:avLst/>
          </a:prstGeom>
        </p:spPr>
        <p:txBody>
          <a:bodyPr/>
          <a:lstStyle>
            <a:lvl1pPr marL="190492" indent="-190492">
              <a:buClr>
                <a:srgbClr val="4B2882"/>
              </a:buClr>
              <a:buFont typeface="Arial" panose="020B0604020202020204" pitchFamily="34" charset="0"/>
              <a:buChar char="•"/>
              <a:defRPr sz="1500" baseline="0"/>
            </a:lvl1pPr>
            <a:lvl2pPr>
              <a:defRPr sz="1333" baseline="0"/>
            </a:lvl2pPr>
            <a:lvl3pPr marL="952462" indent="-190492">
              <a:buFont typeface="Courier New" panose="02070309020205020404" pitchFamily="49" charset="0"/>
              <a:buChar char="o"/>
              <a:defRPr sz="1167"/>
            </a:lvl3pPr>
            <a:lvl4pPr marL="1381070" indent="-238115">
              <a:buFont typeface="Symbol" panose="05050102010706020507" pitchFamily="18" charset="2"/>
              <a:buChar char="-"/>
              <a:defRPr sz="1000"/>
            </a:lvl4pPr>
            <a:lvl5pPr marL="1762055" indent="-238115">
              <a:buFont typeface="Symbol" panose="05050102010706020507" pitchFamily="18" charset="2"/>
              <a:buChar char="-"/>
              <a:defRPr sz="1000" baseline="0"/>
            </a:lvl5pPr>
          </a:lstStyle>
          <a:p>
            <a:pPr lvl="0"/>
            <a:r>
              <a:rPr lang="fr-FR" dirty="0"/>
              <a:t>First-</a:t>
            </a:r>
            <a:r>
              <a:rPr lang="fr-FR" dirty="0" err="1"/>
              <a:t>level</a:t>
            </a:r>
            <a:r>
              <a:rPr lang="fr-FR" dirty="0"/>
              <a:t> </a:t>
            </a:r>
            <a:r>
              <a:rPr lang="fr-FR" dirty="0" err="1"/>
              <a:t>text</a:t>
            </a:r>
            <a:endParaRPr lang="fr-FR" dirty="0"/>
          </a:p>
        </p:txBody>
      </p:sp>
      <p:pic>
        <p:nvPicPr>
          <p:cNvPr id="2" name="Image 1">
            <a:extLst>
              <a:ext uri="{FF2B5EF4-FFF2-40B4-BE49-F238E27FC236}">
                <a16:creationId xmlns:a16="http://schemas.microsoft.com/office/drawing/2014/main" id="{E56AF6AE-D4CD-472A-A5AC-985D4F818E23}"/>
              </a:ext>
            </a:extLst>
          </p:cNvPr>
          <p:cNvPicPr>
            <a:picLocks noChangeAspect="1"/>
          </p:cNvPicPr>
          <p:nvPr/>
        </p:nvPicPr>
        <p:blipFill>
          <a:blip r:embed="rId5"/>
          <a:stretch>
            <a:fillRect/>
          </a:stretch>
        </p:blipFill>
        <p:spPr>
          <a:xfrm>
            <a:off x="540000" y="557243"/>
            <a:ext cx="4359018" cy="883997"/>
          </a:xfrm>
          <a:prstGeom prst="rect">
            <a:avLst/>
          </a:prstGeom>
        </p:spPr>
      </p:pic>
    </p:spTree>
    <p:extLst>
      <p:ext uri="{BB962C8B-B14F-4D97-AF65-F5344CB8AC3E}">
        <p14:creationId xmlns:p14="http://schemas.microsoft.com/office/powerpoint/2010/main" val="671798272"/>
      </p:ext>
    </p:extLst>
  </p:cSld>
  <p:clrMapOvr>
    <a:masterClrMapping/>
  </p:clrMapOvr>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14. Final Slide">
    <p:spTree>
      <p:nvGrpSpPr>
        <p:cNvPr id="1" name=""/>
        <p:cNvGrpSpPr/>
        <p:nvPr/>
      </p:nvGrpSpPr>
      <p:grpSpPr>
        <a:xfrm>
          <a:off x="0" y="0"/>
          <a:ext cx="0" cy="0"/>
          <a:chOff x="0" y="0"/>
          <a:chExt cx="0" cy="0"/>
        </a:xfrm>
      </p:grpSpPr>
      <p:pic>
        <p:nvPicPr>
          <p:cNvPr id="2" name="Image 1"/>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 y="2465"/>
            <a:ext cx="10176778" cy="5712536"/>
          </a:xfrm>
          <a:prstGeom prst="rect">
            <a:avLst/>
          </a:prstGeom>
        </p:spPr>
      </p:pic>
      <p:pic>
        <p:nvPicPr>
          <p:cNvPr id="3" name="Image 2"/>
          <p:cNvPicPr>
            <a:picLocks noChangeAspect="1"/>
          </p:cNvPicPr>
          <p:nvPr/>
        </p:nvPicPr>
        <p:blipFill>
          <a:blip r:embed="rId3">
            <a:extLst>
              <a:ext uri="{28A0092B-C50C-407E-A947-70E740481C1C}">
                <a14:useLocalDpi xmlns:a14="http://schemas.microsoft.com/office/drawing/2010/main"/>
              </a:ext>
            </a:extLst>
          </a:blip>
          <a:stretch>
            <a:fillRect/>
          </a:stretch>
        </p:blipFill>
        <p:spPr>
          <a:xfrm flipV="1">
            <a:off x="0" y="5226413"/>
            <a:ext cx="4135493" cy="488588"/>
          </a:xfrm>
          <a:prstGeom prst="rect">
            <a:avLst/>
          </a:prstGeom>
        </p:spPr>
      </p:pic>
      <p:sp>
        <p:nvSpPr>
          <p:cNvPr id="4" name="Rectangle 3"/>
          <p:cNvSpPr/>
          <p:nvPr/>
        </p:nvSpPr>
        <p:spPr>
          <a:xfrm>
            <a:off x="1830916" y="5537252"/>
            <a:ext cx="8010000" cy="60000"/>
          </a:xfrm>
          <a:prstGeom prst="rect">
            <a:avLst/>
          </a:prstGeom>
          <a:gradFill flip="none" rotWithShape="1">
            <a:gsLst>
              <a:gs pos="0">
                <a:schemeClr val="bg1"/>
              </a:gs>
              <a:gs pos="17532">
                <a:srgbClr val="A3F0FF"/>
              </a:gs>
              <a:gs pos="38000">
                <a:srgbClr val="00CDF6"/>
              </a:gs>
              <a:gs pos="58000">
                <a:srgbClr val="009BBC"/>
              </a:gs>
              <a:gs pos="74000">
                <a:srgbClr val="8052CA"/>
              </a:gs>
              <a:gs pos="100000">
                <a:srgbClr val="4B288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500"/>
          </a:p>
        </p:txBody>
      </p:sp>
      <p:pic>
        <p:nvPicPr>
          <p:cNvPr id="7" name="Image 6">
            <a:extLst>
              <a:ext uri="{FF2B5EF4-FFF2-40B4-BE49-F238E27FC236}">
                <a16:creationId xmlns:a16="http://schemas.microsoft.com/office/drawing/2014/main" id="{61FC6B9F-6D3B-4137-835E-F980F98FA541}"/>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4305452" y="2309328"/>
            <a:ext cx="3060928" cy="692013"/>
          </a:xfrm>
          <a:prstGeom prst="rect">
            <a:avLst/>
          </a:prstGeom>
        </p:spPr>
      </p:pic>
      <p:pic>
        <p:nvPicPr>
          <p:cNvPr id="8" name="Image 7"/>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18637" y="4815223"/>
            <a:ext cx="1374793" cy="337712"/>
          </a:xfrm>
          <a:prstGeom prst="rect">
            <a:avLst/>
          </a:prstGeom>
        </p:spPr>
      </p:pic>
      <p:sp>
        <p:nvSpPr>
          <p:cNvPr id="10" name="Rectangle 9">
            <a:extLst>
              <a:ext uri="{FF2B5EF4-FFF2-40B4-BE49-F238E27FC236}">
                <a16:creationId xmlns:a16="http://schemas.microsoft.com/office/drawing/2014/main" id="{AEB17F3E-52CF-764C-A3E4-BECFF323AC59}"/>
              </a:ext>
            </a:extLst>
          </p:cNvPr>
          <p:cNvSpPr>
            <a:spLocks noChangeArrowheads="1"/>
          </p:cNvSpPr>
          <p:nvPr/>
        </p:nvSpPr>
        <p:spPr bwMode="auto">
          <a:xfrm>
            <a:off x="3915229" y="5358052"/>
            <a:ext cx="1224366" cy="176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30000" tIns="30000" rIns="30000" bIns="30000" numCol="1" anchor="ctr" anchorCtr="0" compatLnSpc="1">
            <a:prstTxWarp prst="textNoShape">
              <a:avLst/>
            </a:prstTxWarp>
            <a:spAutoFit/>
          </a:bodyPr>
          <a:lstStyle/>
          <a:p>
            <a:pPr marL="0" marR="0" lvl="0" indent="0" algn="l" defTabSz="761970" rtl="0" eaLnBrk="1" fontAlgn="base" latinLnBrk="0" hangingPunct="1">
              <a:lnSpc>
                <a:spcPct val="100000"/>
              </a:lnSpc>
              <a:spcBef>
                <a:spcPct val="0"/>
              </a:spcBef>
              <a:spcAft>
                <a:spcPct val="0"/>
              </a:spcAft>
              <a:buClrTx/>
              <a:buSzTx/>
              <a:buFontTx/>
              <a:buNone/>
              <a:tabLst/>
            </a:pPr>
            <a:r>
              <a:rPr kumimoji="0" lang="en-GB" altLang="fr-FR" sz="750" b="0" i="1" u="none" strike="noStrike" cap="none" normalizeH="0" baseline="0" noProof="0" dirty="0">
                <a:ln>
                  <a:noFill/>
                </a:ln>
                <a:solidFill>
                  <a:schemeClr val="bg1"/>
                </a:solidFill>
                <a:effectLst/>
                <a:latin typeface="+mn-lt"/>
                <a:ea typeface="Calibri" pitchFamily="34" charset="0"/>
                <a:cs typeface="Times New Roman" pitchFamily="18" charset="0"/>
              </a:rPr>
              <a:t>Document Security : Standard</a:t>
            </a:r>
            <a:endParaRPr kumimoji="0" lang="en-GB" altLang="fr-FR" sz="1500" b="0" i="0" u="none" strike="noStrike" cap="none" normalizeH="0" baseline="0" noProof="0" dirty="0">
              <a:ln>
                <a:noFill/>
              </a:ln>
              <a:solidFill>
                <a:schemeClr val="bg1"/>
              </a:solidFill>
              <a:effectLst/>
              <a:latin typeface="+mn-lt"/>
              <a:cs typeface="Arial" pitchFamily="34" charset="0"/>
            </a:endParaRPr>
          </a:p>
        </p:txBody>
      </p:sp>
      <p:cxnSp>
        <p:nvCxnSpPr>
          <p:cNvPr id="11" name="Connecteur droit 10"/>
          <p:cNvCxnSpPr/>
          <p:nvPr/>
        </p:nvCxnSpPr>
        <p:spPr>
          <a:xfrm>
            <a:off x="5241478" y="5374589"/>
            <a:ext cx="0" cy="1200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C32059AC-5EE7-5E4D-ABA6-501668C89ACD}"/>
              </a:ext>
            </a:extLst>
          </p:cNvPr>
          <p:cNvSpPr>
            <a:spLocks noChangeArrowheads="1"/>
          </p:cNvSpPr>
          <p:nvPr/>
        </p:nvSpPr>
        <p:spPr bwMode="auto">
          <a:xfrm>
            <a:off x="5264730" y="5354853"/>
            <a:ext cx="1779903" cy="176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0000" tIns="30000" rIns="30000" bIns="30000" numCol="1" anchor="ctr" anchorCtr="0" compatLnSpc="1">
            <a:prstTxWarp prst="textNoShape">
              <a:avLst/>
            </a:prstTxWarp>
            <a:spAutoFit/>
          </a:bodyPr>
          <a:lstStyle/>
          <a:p>
            <a:pPr marL="0" marR="0" lvl="0" indent="0" algn="l" defTabSz="761970" rtl="0" eaLnBrk="0" fontAlgn="base" latinLnBrk="0" hangingPunct="0">
              <a:lnSpc>
                <a:spcPct val="100000"/>
              </a:lnSpc>
              <a:spcBef>
                <a:spcPct val="0"/>
              </a:spcBef>
              <a:spcAft>
                <a:spcPct val="0"/>
              </a:spcAft>
              <a:buClrTx/>
              <a:buSzTx/>
              <a:buFontTx/>
              <a:buNone/>
              <a:tabLst/>
            </a:pPr>
            <a:r>
              <a:rPr kumimoji="0" lang="en-GB" altLang="fr-FR" sz="750" b="0" i="0" u="none" strike="noStrike" cap="none" normalizeH="0" baseline="0" noProof="0" dirty="0">
                <a:ln>
                  <a:noFill/>
                </a:ln>
                <a:solidFill>
                  <a:schemeClr val="bg1"/>
                </a:solidFill>
                <a:effectLst/>
                <a:latin typeface="+mn-lt"/>
                <a:ea typeface="Calibri" pitchFamily="34" charset="0"/>
                <a:cs typeface="Times New Roman" pitchFamily="18" charset="0"/>
              </a:rPr>
              <a:t>©</a:t>
            </a:r>
            <a:r>
              <a:rPr kumimoji="0" lang="en-GB" altLang="fr-FR" sz="750" b="0" i="1" u="none" strike="noStrike" cap="none" normalizeH="0" baseline="0" noProof="0" dirty="0">
                <a:ln>
                  <a:noFill/>
                </a:ln>
                <a:solidFill>
                  <a:schemeClr val="bg1"/>
                </a:solidFill>
                <a:effectLst/>
                <a:latin typeface="+mn-lt"/>
                <a:ea typeface="Calibri" pitchFamily="34" charset="0"/>
                <a:cs typeface="Times New Roman" pitchFamily="18" charset="0"/>
              </a:rPr>
              <a:t> </a:t>
            </a:r>
            <a:r>
              <a:rPr kumimoji="0" lang="en-GB" altLang="fr-FR" sz="750" b="0" i="1" u="none" strike="noStrike" cap="none" normalizeH="0" baseline="0" noProof="0" dirty="0" err="1">
                <a:ln>
                  <a:noFill/>
                </a:ln>
                <a:solidFill>
                  <a:schemeClr val="bg1"/>
                </a:solidFill>
                <a:effectLst/>
                <a:latin typeface="+mn-lt"/>
                <a:ea typeface="Calibri" pitchFamily="34" charset="0"/>
                <a:cs typeface="Times New Roman" pitchFamily="18" charset="0"/>
              </a:rPr>
              <a:t>Scalian</a:t>
            </a:r>
            <a:r>
              <a:rPr kumimoji="0" lang="en-GB" altLang="fr-FR" sz="750" b="0" i="1" u="none" strike="noStrike" cap="none" normalizeH="0" baseline="0" noProof="0" dirty="0">
                <a:ln>
                  <a:noFill/>
                </a:ln>
                <a:solidFill>
                  <a:schemeClr val="bg1"/>
                </a:solidFill>
                <a:effectLst/>
                <a:latin typeface="+mn-lt"/>
                <a:ea typeface="Calibri" pitchFamily="34" charset="0"/>
                <a:cs typeface="Times New Roman" pitchFamily="18" charset="0"/>
              </a:rPr>
              <a:t> 2022. </a:t>
            </a:r>
            <a:r>
              <a:rPr kumimoji="0" lang="fr-FR" sz="750" b="0" i="1" u="none" strike="noStrike" kern="1200" cap="none" normalizeH="0" baseline="0" dirty="0">
                <a:ln>
                  <a:noFill/>
                </a:ln>
                <a:solidFill>
                  <a:schemeClr val="bg1"/>
                </a:solidFill>
                <a:effectLst/>
                <a:latin typeface="+mn-lt"/>
                <a:ea typeface="Calibri" pitchFamily="34" charset="0"/>
                <a:cs typeface="Times New Roman" pitchFamily="18" charset="0"/>
              </a:rPr>
              <a:t>All </a:t>
            </a:r>
            <a:r>
              <a:rPr kumimoji="0" lang="fr-FR" sz="750" b="0" i="1" u="none" strike="noStrike" kern="1200" cap="none" normalizeH="0" baseline="0" dirty="0" err="1">
                <a:ln>
                  <a:noFill/>
                </a:ln>
                <a:solidFill>
                  <a:schemeClr val="bg1"/>
                </a:solidFill>
                <a:effectLst/>
                <a:latin typeface="+mn-lt"/>
                <a:ea typeface="Calibri" pitchFamily="34" charset="0"/>
                <a:cs typeface="Times New Roman" pitchFamily="18" charset="0"/>
              </a:rPr>
              <a:t>rights</a:t>
            </a:r>
            <a:r>
              <a:rPr kumimoji="0" lang="fr-FR" sz="750" b="0" i="1" u="none" strike="noStrike" kern="1200" cap="none" normalizeH="0" baseline="0" dirty="0">
                <a:ln>
                  <a:noFill/>
                </a:ln>
                <a:solidFill>
                  <a:schemeClr val="bg1"/>
                </a:solidFill>
                <a:effectLst/>
                <a:latin typeface="+mn-lt"/>
                <a:ea typeface="Calibri" pitchFamily="34" charset="0"/>
                <a:cs typeface="Times New Roman" pitchFamily="18" charset="0"/>
              </a:rPr>
              <a:t> </a:t>
            </a:r>
            <a:r>
              <a:rPr kumimoji="0" lang="fr-FR" sz="750" b="0" i="1" u="none" strike="noStrike" kern="1200" cap="none" normalizeH="0" baseline="0" dirty="0" err="1">
                <a:ln>
                  <a:noFill/>
                </a:ln>
                <a:solidFill>
                  <a:schemeClr val="bg1"/>
                </a:solidFill>
                <a:effectLst/>
                <a:latin typeface="+mn-lt"/>
                <a:ea typeface="Calibri" pitchFamily="34" charset="0"/>
                <a:cs typeface="Times New Roman" pitchFamily="18" charset="0"/>
              </a:rPr>
              <a:t>reserved</a:t>
            </a:r>
            <a:r>
              <a:rPr kumimoji="0" lang="fr-FR" sz="750" b="0" i="1" u="none" strike="noStrike" kern="1200" cap="none" normalizeH="0" baseline="0" dirty="0">
                <a:ln>
                  <a:noFill/>
                </a:ln>
                <a:solidFill>
                  <a:schemeClr val="bg1"/>
                </a:solidFill>
                <a:effectLst/>
                <a:latin typeface="+mn-lt"/>
                <a:ea typeface="Calibri" pitchFamily="34" charset="0"/>
                <a:cs typeface="Times New Roman" pitchFamily="18" charset="0"/>
              </a:rPr>
              <a:t>.</a:t>
            </a:r>
            <a:endParaRPr kumimoji="0" lang="en-GB" altLang="fr-FR" sz="750" b="0" i="1" u="none" strike="noStrike" kern="1200" cap="none" normalizeH="0" baseline="0" noProof="0" dirty="0">
              <a:ln>
                <a:noFill/>
              </a:ln>
              <a:solidFill>
                <a:schemeClr val="bg1"/>
              </a:solidFill>
              <a:effectLst/>
              <a:latin typeface="+mn-lt"/>
              <a:ea typeface="Calibri" pitchFamily="34" charset="0"/>
              <a:cs typeface="Times New Roman" pitchFamily="18" charset="0"/>
            </a:endParaRPr>
          </a:p>
        </p:txBody>
      </p:sp>
      <p:sp>
        <p:nvSpPr>
          <p:cNvPr id="18" name="Ellipse 17">
            <a:extLst>
              <a:ext uri="{FF2B5EF4-FFF2-40B4-BE49-F238E27FC236}">
                <a16:creationId xmlns:a16="http://schemas.microsoft.com/office/drawing/2014/main" id="{EA84EDAD-EF33-49AA-9BD0-6BA6BB67BD82}"/>
              </a:ext>
            </a:extLst>
          </p:cNvPr>
          <p:cNvSpPr/>
          <p:nvPr/>
        </p:nvSpPr>
        <p:spPr>
          <a:xfrm>
            <a:off x="3727940" y="2192213"/>
            <a:ext cx="3638439" cy="961293"/>
          </a:xfrm>
          <a:prstGeom prst="ellipse">
            <a:avLst/>
          </a:prstGeom>
          <a:solidFill>
            <a:srgbClr val="0F07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500"/>
          </a:p>
        </p:txBody>
      </p:sp>
      <p:sp>
        <p:nvSpPr>
          <p:cNvPr id="13" name="ZoneTexte 12">
            <a:extLst>
              <a:ext uri="{FF2B5EF4-FFF2-40B4-BE49-F238E27FC236}">
                <a16:creationId xmlns:a16="http://schemas.microsoft.com/office/drawing/2014/main" id="{CD7BEB06-56F0-43D9-98AC-89720F478FDC}"/>
              </a:ext>
            </a:extLst>
          </p:cNvPr>
          <p:cNvSpPr txBox="1"/>
          <p:nvPr/>
        </p:nvSpPr>
        <p:spPr>
          <a:xfrm>
            <a:off x="312358" y="1333210"/>
            <a:ext cx="6732275" cy="3323667"/>
          </a:xfrm>
          <a:prstGeom prst="rect">
            <a:avLst/>
          </a:prstGeom>
          <a:noFill/>
        </p:spPr>
        <p:txBody>
          <a:bodyPr wrap="square" rtlCol="0">
            <a:spAutoFit/>
          </a:bodyPr>
          <a:lstStyle/>
          <a:p>
            <a:pPr algn="l">
              <a:lnSpc>
                <a:spcPct val="150000"/>
              </a:lnSpc>
            </a:pPr>
            <a:r>
              <a:rPr lang="fr-FR" sz="2667" b="1" spc="500" dirty="0">
                <a:solidFill>
                  <a:schemeClr val="bg1"/>
                </a:solidFill>
              </a:rPr>
              <a:t>MERCI DE VOTRE ATTENTION</a:t>
            </a:r>
          </a:p>
          <a:p>
            <a:pPr algn="l">
              <a:lnSpc>
                <a:spcPct val="150000"/>
              </a:lnSpc>
            </a:pPr>
            <a:endParaRPr lang="fr-FR" sz="2333" b="1" dirty="0">
              <a:solidFill>
                <a:schemeClr val="bg1"/>
              </a:solidFill>
            </a:endParaRPr>
          </a:p>
          <a:p>
            <a:pPr algn="l">
              <a:lnSpc>
                <a:spcPct val="150000"/>
              </a:lnSpc>
            </a:pPr>
            <a:endParaRPr lang="fr-FR" sz="2333" b="1" dirty="0">
              <a:solidFill>
                <a:schemeClr val="bg1"/>
              </a:solidFill>
            </a:endParaRPr>
          </a:p>
          <a:p>
            <a:pPr algn="l">
              <a:lnSpc>
                <a:spcPct val="150000"/>
              </a:lnSpc>
            </a:pPr>
            <a:endParaRPr lang="fr-FR" sz="1333" b="1" dirty="0">
              <a:solidFill>
                <a:srgbClr val="00B6DA"/>
              </a:solidFill>
            </a:endParaRPr>
          </a:p>
          <a:p>
            <a:pPr algn="l">
              <a:lnSpc>
                <a:spcPct val="150000"/>
              </a:lnSpc>
            </a:pPr>
            <a:endParaRPr lang="fr-FR" sz="1333" b="1" dirty="0">
              <a:solidFill>
                <a:srgbClr val="00B6DA"/>
              </a:solidFill>
            </a:endParaRPr>
          </a:p>
          <a:p>
            <a:pPr algn="l">
              <a:lnSpc>
                <a:spcPct val="150000"/>
              </a:lnSpc>
            </a:pPr>
            <a:endParaRPr lang="fr-FR" sz="1333" b="1" dirty="0">
              <a:solidFill>
                <a:srgbClr val="00B6DA"/>
              </a:solidFill>
            </a:endParaRPr>
          </a:p>
          <a:p>
            <a:pPr algn="l">
              <a:lnSpc>
                <a:spcPct val="150000"/>
              </a:lnSpc>
            </a:pPr>
            <a:r>
              <a:rPr lang="fr-FR" sz="1333" b="1" dirty="0">
                <a:solidFill>
                  <a:srgbClr val="00B6DA"/>
                </a:solidFill>
              </a:rPr>
              <a:t>SCALIAN ACADEMY LEARNING SERVICES</a:t>
            </a:r>
          </a:p>
          <a:p>
            <a:pPr algn="l">
              <a:lnSpc>
                <a:spcPct val="150000"/>
              </a:lnSpc>
            </a:pPr>
            <a:r>
              <a:rPr lang="fr-FR" sz="1333" b="1" dirty="0">
                <a:solidFill>
                  <a:srgbClr val="00B6DA"/>
                </a:solidFill>
              </a:rPr>
              <a:t>Contact : academypo@scalian.com</a:t>
            </a:r>
          </a:p>
        </p:txBody>
      </p:sp>
      <p:sp>
        <p:nvSpPr>
          <p:cNvPr id="19" name="ZoneTexte 18">
            <a:extLst>
              <a:ext uri="{FF2B5EF4-FFF2-40B4-BE49-F238E27FC236}">
                <a16:creationId xmlns:a16="http://schemas.microsoft.com/office/drawing/2014/main" id="{9FBB51E8-E412-428D-937D-54CF04E84AAF}"/>
              </a:ext>
            </a:extLst>
          </p:cNvPr>
          <p:cNvSpPr txBox="1"/>
          <p:nvPr/>
        </p:nvSpPr>
        <p:spPr>
          <a:xfrm>
            <a:off x="7169168" y="4012508"/>
            <a:ext cx="2678474" cy="1067101"/>
          </a:xfrm>
          <a:prstGeom prst="round2DiagRect">
            <a:avLst/>
          </a:prstGeom>
          <a:solidFill>
            <a:schemeClr val="bg1"/>
          </a:solidFill>
        </p:spPr>
        <p:txBody>
          <a:bodyPr wrap="square" rtlCol="0">
            <a:spAutoFit/>
          </a:bodyPr>
          <a:lstStyle/>
          <a:p>
            <a:pPr marL="148161" indent="0" algn="l">
              <a:spcBef>
                <a:spcPts val="1000"/>
              </a:spcBef>
            </a:pPr>
            <a:r>
              <a:rPr lang="fr-FR" sz="1000" dirty="0">
                <a:solidFill>
                  <a:srgbClr val="4B2882"/>
                </a:solidFill>
              </a:rPr>
              <a:t>Scalian Academy Learning Services est un organisme de formation</a:t>
            </a:r>
          </a:p>
          <a:p>
            <a:pPr marL="148161" indent="0" algn="l">
              <a:spcBef>
                <a:spcPts val="1000"/>
              </a:spcBef>
            </a:pPr>
            <a:r>
              <a:rPr lang="fr-FR" sz="1000" dirty="0">
                <a:solidFill>
                  <a:srgbClr val="4B2882"/>
                </a:solidFill>
              </a:rPr>
              <a:t>                                 et</a:t>
            </a:r>
          </a:p>
          <a:p>
            <a:endParaRPr lang="fr-FR" sz="917" dirty="0">
              <a:solidFill>
                <a:srgbClr val="4B2882"/>
              </a:solidFill>
            </a:endParaRPr>
          </a:p>
          <a:p>
            <a:endParaRPr lang="fr-FR" sz="917" dirty="0">
              <a:solidFill>
                <a:srgbClr val="4B2882"/>
              </a:solidFill>
            </a:endParaRPr>
          </a:p>
        </p:txBody>
      </p:sp>
      <p:sp>
        <p:nvSpPr>
          <p:cNvPr id="20" name="Rectangle 19">
            <a:extLst>
              <a:ext uri="{FF2B5EF4-FFF2-40B4-BE49-F238E27FC236}">
                <a16:creationId xmlns:a16="http://schemas.microsoft.com/office/drawing/2014/main" id="{89CE0043-F756-4A49-A3D7-C817AC4E8987}"/>
              </a:ext>
            </a:extLst>
          </p:cNvPr>
          <p:cNvSpPr/>
          <p:nvPr/>
        </p:nvSpPr>
        <p:spPr>
          <a:xfrm>
            <a:off x="7691127" y="4886633"/>
            <a:ext cx="615874" cy="207749"/>
          </a:xfrm>
          <a:prstGeom prst="rect">
            <a:avLst/>
          </a:prstGeom>
        </p:spPr>
        <p:txBody>
          <a:bodyPr wrap="none">
            <a:spAutoFit/>
          </a:bodyPr>
          <a:lstStyle/>
          <a:p>
            <a:r>
              <a:rPr lang="fr-FR" sz="750" b="0" cap="none" spc="0" dirty="0">
                <a:ln w="0"/>
                <a:solidFill>
                  <a:schemeClr val="tx1"/>
                </a:solidFill>
                <a:effectLst>
                  <a:outerShdw blurRad="38100" dist="19050" dir="2700000" algn="tl" rotWithShape="0">
                    <a:schemeClr val="dk1">
                      <a:alpha val="40000"/>
                    </a:schemeClr>
                  </a:outerShdw>
                </a:effectLst>
              </a:rPr>
              <a:t>N°0079418</a:t>
            </a:r>
          </a:p>
        </p:txBody>
      </p:sp>
      <p:pic>
        <p:nvPicPr>
          <p:cNvPr id="21" name="Image 20">
            <a:extLst>
              <a:ext uri="{FF2B5EF4-FFF2-40B4-BE49-F238E27FC236}">
                <a16:creationId xmlns:a16="http://schemas.microsoft.com/office/drawing/2014/main" id="{5B2796B1-76C1-4C69-8C21-0F62CF879FF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658629" y="4425866"/>
            <a:ext cx="1000272" cy="534489"/>
          </a:xfrm>
          <a:prstGeom prst="rect">
            <a:avLst/>
          </a:prstGeom>
        </p:spPr>
      </p:pic>
      <p:pic>
        <p:nvPicPr>
          <p:cNvPr id="22" name="Image 21">
            <a:extLst>
              <a:ext uri="{FF2B5EF4-FFF2-40B4-BE49-F238E27FC236}">
                <a16:creationId xmlns:a16="http://schemas.microsoft.com/office/drawing/2014/main" id="{E32209C6-E264-46D3-B6EC-60F654FA918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777262" y="4425865"/>
            <a:ext cx="455603" cy="491236"/>
          </a:xfrm>
          <a:prstGeom prst="rect">
            <a:avLst/>
          </a:prstGeom>
        </p:spPr>
      </p:pic>
    </p:spTree>
    <p:extLst>
      <p:ext uri="{BB962C8B-B14F-4D97-AF65-F5344CB8AC3E}">
        <p14:creationId xmlns:p14="http://schemas.microsoft.com/office/powerpoint/2010/main" val="2060886451"/>
      </p:ext>
    </p:extLst>
  </p:cSld>
  <p:clrMapOvr>
    <a:masterClrMapping/>
  </p:clrMapOvr>
  <p:hf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déjeuner">
    <p:spTree>
      <p:nvGrpSpPr>
        <p:cNvPr id="1" name=""/>
        <p:cNvGrpSpPr/>
        <p:nvPr/>
      </p:nvGrpSpPr>
      <p:grpSpPr>
        <a:xfrm>
          <a:off x="0" y="0"/>
          <a:ext cx="0" cy="0"/>
          <a:chOff x="0" y="0"/>
          <a:chExt cx="0" cy="0"/>
        </a:xfrm>
      </p:grpSpPr>
      <p:sp>
        <p:nvSpPr>
          <p:cNvPr id="3" name="Espace réservé du contenu 2"/>
          <p:cNvSpPr>
            <a:spLocks noGrp="1"/>
          </p:cNvSpPr>
          <p:nvPr>
            <p:ph sz="half" idx="1"/>
          </p:nvPr>
        </p:nvSpPr>
        <p:spPr>
          <a:xfrm>
            <a:off x="1479600" y="1345332"/>
            <a:ext cx="6400711" cy="1296144"/>
          </a:xfrm>
          <a:prstGeom prst="rect">
            <a:avLst/>
          </a:prstGeom>
          <a:ln>
            <a:noFill/>
          </a:ln>
        </p:spPr>
        <p:txBody>
          <a:bodyPr/>
          <a:lstStyle>
            <a:lvl1pPr marL="0" indent="0">
              <a:buClr>
                <a:srgbClr val="FF6600"/>
              </a:buClr>
              <a:buFont typeface="Century Gothic" panose="020B0502020202020204" pitchFamily="34" charset="0"/>
              <a:buNone/>
              <a:defRPr sz="2000" b="1">
                <a:solidFill>
                  <a:srgbClr val="7030A0"/>
                </a:solidFill>
                <a:latin typeface="Century Gothic" panose="020B0502020202020204" pitchFamily="34" charset="0"/>
              </a:defRPr>
            </a:lvl1pPr>
            <a:lvl2pPr marL="630211" indent="-342886">
              <a:buClr>
                <a:schemeClr val="bg1">
                  <a:lumMod val="65000"/>
                </a:schemeClr>
              </a:buClr>
              <a:buFont typeface="Century Gothic" panose="020B0502020202020204" pitchFamily="34" charset="0"/>
              <a:buChar char="►"/>
              <a:defRPr sz="1800">
                <a:latin typeface="Century Gothic" panose="020B0502020202020204" pitchFamily="34" charset="0"/>
              </a:defRPr>
            </a:lvl2pPr>
            <a:lvl3pPr marL="863565" indent="-215891">
              <a:buFont typeface="Century Gothic" panose="020B0502020202020204" pitchFamily="34" charset="0"/>
              <a:buChar char="■"/>
              <a:defRPr sz="1600">
                <a:latin typeface="Century Gothic" panose="020B0502020202020204" pitchFamily="34" charset="0"/>
              </a:defRPr>
            </a:lvl3pPr>
            <a:lvl4pPr marL="1079457" indent="-215891">
              <a:buClr>
                <a:schemeClr val="bg1">
                  <a:lumMod val="65000"/>
                </a:schemeClr>
              </a:buClr>
              <a:buFont typeface="Century Gothic" panose="020B0502020202020204" pitchFamily="34" charset="0"/>
              <a:buChar char="■"/>
              <a:defRPr sz="1400">
                <a:latin typeface="Century Gothic" panose="020B0502020202020204" pitchFamily="34" charset="0"/>
              </a:defRPr>
            </a:lvl4pPr>
            <a:lvl5pPr>
              <a:defRPr sz="1200">
                <a:latin typeface="Century Gothic" panose="020B0502020202020204" pitchFamily="34" charset="0"/>
              </a:defRPr>
            </a:lvl5pPr>
            <a:lvl6pPr>
              <a:defRPr sz="1800"/>
            </a:lvl6pPr>
            <a:lvl7pPr>
              <a:defRPr sz="1800"/>
            </a:lvl7pPr>
            <a:lvl8pPr>
              <a:defRPr sz="1800"/>
            </a:lvl8pPr>
            <a:lvl9pPr>
              <a:defRPr sz="1800"/>
            </a:lvl9pPr>
          </a:lstStyle>
          <a:p>
            <a:pPr lvl="0"/>
            <a:r>
              <a:rPr lang="fr-FR" noProof="0" smtClean="0"/>
              <a:t>Modifier les styles du texte du masque</a:t>
            </a:r>
          </a:p>
          <a:p>
            <a:pPr lvl="1"/>
            <a:r>
              <a:rPr lang="fr-FR" noProof="0" smtClean="0"/>
              <a:t>Deuxième niveau</a:t>
            </a:r>
          </a:p>
          <a:p>
            <a:pPr lvl="2"/>
            <a:r>
              <a:rPr lang="fr-FR" noProof="0" smtClean="0"/>
              <a:t>Troisième niveau</a:t>
            </a:r>
          </a:p>
          <a:p>
            <a:pPr lvl="3"/>
            <a:r>
              <a:rPr lang="fr-FR" noProof="0" smtClean="0"/>
              <a:t>Quatrième niveau</a:t>
            </a:r>
          </a:p>
          <a:p>
            <a:pPr lvl="4"/>
            <a:r>
              <a:rPr lang="fr-FR" noProof="0" smtClean="0"/>
              <a:t>Cinquième niveau</a:t>
            </a:r>
            <a:endParaRPr lang="fr-FR" noProof="0" dirty="0"/>
          </a:p>
        </p:txBody>
      </p:sp>
      <p:sp>
        <p:nvSpPr>
          <p:cNvPr id="7" name="Titre 1"/>
          <p:cNvSpPr>
            <a:spLocks noGrp="1"/>
          </p:cNvSpPr>
          <p:nvPr>
            <p:ph type="title" hasCustomPrompt="1"/>
          </p:nvPr>
        </p:nvSpPr>
        <p:spPr>
          <a:xfrm>
            <a:off x="119449" y="121196"/>
            <a:ext cx="7799917" cy="570178"/>
          </a:xfrm>
          <a:prstGeom prst="rect">
            <a:avLst/>
          </a:prstGeom>
        </p:spPr>
        <p:txBody>
          <a:bodyPr>
            <a:normAutofit/>
          </a:bodyPr>
          <a:lstStyle>
            <a:lvl1pPr>
              <a:defRPr sz="2400"/>
            </a:lvl1pPr>
          </a:lstStyle>
          <a:p>
            <a:r>
              <a:rPr lang="en-GB" noProof="0" dirty="0" err="1"/>
              <a:t>exercice</a:t>
            </a:r>
            <a:endParaRPr lang="en-GB" noProof="0" dirty="0"/>
          </a:p>
        </p:txBody>
      </p:sp>
      <p:sp>
        <p:nvSpPr>
          <p:cNvPr id="8" name="Espace réservé du pied de page 2"/>
          <p:cNvSpPr>
            <a:spLocks noGrp="1"/>
          </p:cNvSpPr>
          <p:nvPr>
            <p:ph type="ftr" sz="quarter" idx="11"/>
          </p:nvPr>
        </p:nvSpPr>
        <p:spPr>
          <a:xfrm>
            <a:off x="2643693" y="5514120"/>
            <a:ext cx="4246153" cy="128240"/>
          </a:xfrm>
        </p:spPr>
        <p:txBody>
          <a:bodyPr/>
          <a:lstStyle/>
          <a:p>
            <a:pPr rtl="0"/>
            <a:endParaRPr lang="fr-FR" noProof="0" dirty="0"/>
          </a:p>
        </p:txBody>
      </p:sp>
      <p:sp>
        <p:nvSpPr>
          <p:cNvPr id="5" name="Rectangle 4">
            <a:extLst>
              <a:ext uri="{FF2B5EF4-FFF2-40B4-BE49-F238E27FC236}">
                <a16:creationId xmlns:a16="http://schemas.microsoft.com/office/drawing/2014/main" id="{0A4F1D06-0230-4435-996E-F4D2F28945BD}"/>
              </a:ext>
            </a:extLst>
          </p:cNvPr>
          <p:cNvSpPr/>
          <p:nvPr/>
        </p:nvSpPr>
        <p:spPr>
          <a:xfrm>
            <a:off x="-73068" y="0"/>
            <a:ext cx="10233068" cy="5715000"/>
          </a:xfrm>
          <a:prstGeom prst="rect">
            <a:avLst/>
          </a:prstGeom>
          <a:solidFill>
            <a:srgbClr val="4B288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500" dirty="0"/>
          </a:p>
        </p:txBody>
      </p:sp>
      <p:pic>
        <p:nvPicPr>
          <p:cNvPr id="6" name="Picture 2" descr="Illustration Intérieure De Café">
            <a:extLst>
              <a:ext uri="{FF2B5EF4-FFF2-40B4-BE49-F238E27FC236}">
                <a16:creationId xmlns:a16="http://schemas.microsoft.com/office/drawing/2014/main" id="{17471E81-F070-4C9D-B430-E214BB867A61}"/>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3783672" y="1489136"/>
            <a:ext cx="5496026" cy="3722548"/>
          </a:xfrm>
          <a:prstGeom prst="rect">
            <a:avLst/>
          </a:prstGeom>
          <a:noFill/>
          <a:extLst>
            <a:ext uri="{909E8E84-426E-40DD-AFC4-6F175D3DCCD1}">
              <a14:hiddenFill xmlns:a14="http://schemas.microsoft.com/office/drawing/2010/main">
                <a:solidFill>
                  <a:srgbClr val="FFFFFF"/>
                </a:solidFill>
              </a14:hiddenFill>
            </a:ext>
          </a:extLst>
        </p:spPr>
      </p:pic>
      <p:sp>
        <p:nvSpPr>
          <p:cNvPr id="9" name="ZoneTexte 8">
            <a:extLst>
              <a:ext uri="{FF2B5EF4-FFF2-40B4-BE49-F238E27FC236}">
                <a16:creationId xmlns:a16="http://schemas.microsoft.com/office/drawing/2014/main" id="{FCE09182-54F0-4496-B8B1-53125305DACB}"/>
              </a:ext>
            </a:extLst>
          </p:cNvPr>
          <p:cNvSpPr txBox="1"/>
          <p:nvPr/>
        </p:nvSpPr>
        <p:spPr>
          <a:xfrm rot="20086608">
            <a:off x="-42045" y="1096478"/>
            <a:ext cx="4842992" cy="861774"/>
          </a:xfrm>
          <a:prstGeom prst="rect">
            <a:avLst/>
          </a:prstGeom>
          <a:noFill/>
        </p:spPr>
        <p:txBody>
          <a:bodyPr wrap="none" rtlCol="0">
            <a:spAutoFit/>
          </a:bodyPr>
          <a:lstStyle/>
          <a:p>
            <a:r>
              <a:rPr lang="fr-FR" sz="5000" b="1" dirty="0">
                <a:solidFill>
                  <a:schemeClr val="bg1"/>
                </a:solidFill>
              </a:rPr>
              <a:t>PAUSE-DÉJEUNER</a:t>
            </a:r>
          </a:p>
        </p:txBody>
      </p:sp>
    </p:spTree>
    <p:extLst>
      <p:ext uri="{BB962C8B-B14F-4D97-AF65-F5344CB8AC3E}">
        <p14:creationId xmlns:p14="http://schemas.microsoft.com/office/powerpoint/2010/main" val="3529566581"/>
      </p:ext>
    </p:extLst>
  </p:cSld>
  <p:clrMapOvr>
    <a:masterClrMapping/>
  </p:clrMapOvr>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1_14. Final Slide">
    <p:spTree>
      <p:nvGrpSpPr>
        <p:cNvPr id="1" name=""/>
        <p:cNvGrpSpPr/>
        <p:nvPr/>
      </p:nvGrpSpPr>
      <p:grpSpPr>
        <a:xfrm>
          <a:off x="0" y="0"/>
          <a:ext cx="0" cy="0"/>
          <a:chOff x="0" y="0"/>
          <a:chExt cx="0" cy="0"/>
        </a:xfrm>
      </p:grpSpPr>
      <p:pic>
        <p:nvPicPr>
          <p:cNvPr id="2" name="Image 1"/>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 y="2465"/>
            <a:ext cx="10176778" cy="5712536"/>
          </a:xfrm>
          <a:prstGeom prst="rect">
            <a:avLst/>
          </a:prstGeom>
        </p:spPr>
      </p:pic>
      <p:pic>
        <p:nvPicPr>
          <p:cNvPr id="3" name="Image 2"/>
          <p:cNvPicPr>
            <a:picLocks noChangeAspect="1"/>
          </p:cNvPicPr>
          <p:nvPr/>
        </p:nvPicPr>
        <p:blipFill>
          <a:blip r:embed="rId3">
            <a:extLst>
              <a:ext uri="{28A0092B-C50C-407E-A947-70E740481C1C}">
                <a14:useLocalDpi xmlns:a14="http://schemas.microsoft.com/office/drawing/2010/main"/>
              </a:ext>
            </a:extLst>
          </a:blip>
          <a:stretch>
            <a:fillRect/>
          </a:stretch>
        </p:blipFill>
        <p:spPr>
          <a:xfrm flipV="1">
            <a:off x="0" y="5226413"/>
            <a:ext cx="4135493" cy="488588"/>
          </a:xfrm>
          <a:prstGeom prst="rect">
            <a:avLst/>
          </a:prstGeom>
        </p:spPr>
      </p:pic>
      <p:sp>
        <p:nvSpPr>
          <p:cNvPr id="4" name="Rectangle 3"/>
          <p:cNvSpPr/>
          <p:nvPr/>
        </p:nvSpPr>
        <p:spPr>
          <a:xfrm>
            <a:off x="1830916" y="5537252"/>
            <a:ext cx="8010000" cy="60000"/>
          </a:xfrm>
          <a:prstGeom prst="rect">
            <a:avLst/>
          </a:prstGeom>
          <a:gradFill flip="none" rotWithShape="1">
            <a:gsLst>
              <a:gs pos="0">
                <a:schemeClr val="bg1"/>
              </a:gs>
              <a:gs pos="17532">
                <a:srgbClr val="A3F0FF"/>
              </a:gs>
              <a:gs pos="38000">
                <a:srgbClr val="00CDF6"/>
              </a:gs>
              <a:gs pos="58000">
                <a:srgbClr val="009BBC"/>
              </a:gs>
              <a:gs pos="74000">
                <a:srgbClr val="8052CA"/>
              </a:gs>
              <a:gs pos="100000">
                <a:srgbClr val="4B288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500"/>
          </a:p>
        </p:txBody>
      </p:sp>
      <p:pic>
        <p:nvPicPr>
          <p:cNvPr id="7" name="Image 6">
            <a:extLst>
              <a:ext uri="{FF2B5EF4-FFF2-40B4-BE49-F238E27FC236}">
                <a16:creationId xmlns:a16="http://schemas.microsoft.com/office/drawing/2014/main" id="{61FC6B9F-6D3B-4137-835E-F980F98FA541}"/>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4305452" y="2309328"/>
            <a:ext cx="3060928" cy="692013"/>
          </a:xfrm>
          <a:prstGeom prst="rect">
            <a:avLst/>
          </a:prstGeom>
        </p:spPr>
      </p:pic>
      <p:pic>
        <p:nvPicPr>
          <p:cNvPr id="8" name="Image 7"/>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18637" y="4815223"/>
            <a:ext cx="1374793" cy="337712"/>
          </a:xfrm>
          <a:prstGeom prst="rect">
            <a:avLst/>
          </a:prstGeom>
        </p:spPr>
      </p:pic>
      <p:sp>
        <p:nvSpPr>
          <p:cNvPr id="10" name="Rectangle 9">
            <a:extLst>
              <a:ext uri="{FF2B5EF4-FFF2-40B4-BE49-F238E27FC236}">
                <a16:creationId xmlns:a16="http://schemas.microsoft.com/office/drawing/2014/main" id="{AEB17F3E-52CF-764C-A3E4-BECFF323AC59}"/>
              </a:ext>
            </a:extLst>
          </p:cNvPr>
          <p:cNvSpPr>
            <a:spLocks noChangeArrowheads="1"/>
          </p:cNvSpPr>
          <p:nvPr/>
        </p:nvSpPr>
        <p:spPr bwMode="auto">
          <a:xfrm>
            <a:off x="3915229" y="5358052"/>
            <a:ext cx="1224366" cy="176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30000" tIns="30000" rIns="30000" bIns="30000" numCol="1" anchor="ctr" anchorCtr="0" compatLnSpc="1">
            <a:prstTxWarp prst="textNoShape">
              <a:avLst/>
            </a:prstTxWarp>
            <a:spAutoFit/>
          </a:bodyPr>
          <a:lstStyle/>
          <a:p>
            <a:pPr marL="0" marR="0" lvl="0" indent="0" algn="l" defTabSz="761970" rtl="0" eaLnBrk="1" fontAlgn="base" latinLnBrk="0" hangingPunct="1">
              <a:lnSpc>
                <a:spcPct val="100000"/>
              </a:lnSpc>
              <a:spcBef>
                <a:spcPct val="0"/>
              </a:spcBef>
              <a:spcAft>
                <a:spcPct val="0"/>
              </a:spcAft>
              <a:buClrTx/>
              <a:buSzTx/>
              <a:buFontTx/>
              <a:buNone/>
              <a:tabLst/>
            </a:pPr>
            <a:r>
              <a:rPr kumimoji="0" lang="en-GB" altLang="fr-FR" sz="750" b="0" i="1" u="none" strike="noStrike" cap="none" normalizeH="0" baseline="0" noProof="0" dirty="0">
                <a:ln>
                  <a:noFill/>
                </a:ln>
                <a:solidFill>
                  <a:schemeClr val="bg1"/>
                </a:solidFill>
                <a:effectLst/>
                <a:latin typeface="+mn-lt"/>
                <a:ea typeface="Calibri" pitchFamily="34" charset="0"/>
                <a:cs typeface="Times New Roman" pitchFamily="18" charset="0"/>
              </a:rPr>
              <a:t>Document Security : Standard</a:t>
            </a:r>
            <a:endParaRPr kumimoji="0" lang="en-GB" altLang="fr-FR" sz="1500" b="0" i="0" u="none" strike="noStrike" cap="none" normalizeH="0" baseline="0" noProof="0" dirty="0">
              <a:ln>
                <a:noFill/>
              </a:ln>
              <a:solidFill>
                <a:schemeClr val="bg1"/>
              </a:solidFill>
              <a:effectLst/>
              <a:latin typeface="+mn-lt"/>
              <a:cs typeface="Arial" pitchFamily="34" charset="0"/>
            </a:endParaRPr>
          </a:p>
        </p:txBody>
      </p:sp>
      <p:cxnSp>
        <p:nvCxnSpPr>
          <p:cNvPr id="11" name="Connecteur droit 10"/>
          <p:cNvCxnSpPr/>
          <p:nvPr/>
        </p:nvCxnSpPr>
        <p:spPr>
          <a:xfrm>
            <a:off x="5241478" y="5374589"/>
            <a:ext cx="0" cy="1200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C32059AC-5EE7-5E4D-ABA6-501668C89ACD}"/>
              </a:ext>
            </a:extLst>
          </p:cNvPr>
          <p:cNvSpPr>
            <a:spLocks noChangeArrowheads="1"/>
          </p:cNvSpPr>
          <p:nvPr/>
        </p:nvSpPr>
        <p:spPr bwMode="auto">
          <a:xfrm>
            <a:off x="5264730" y="5354853"/>
            <a:ext cx="1779903" cy="176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0000" tIns="30000" rIns="30000" bIns="30000" numCol="1" anchor="ctr" anchorCtr="0" compatLnSpc="1">
            <a:prstTxWarp prst="textNoShape">
              <a:avLst/>
            </a:prstTxWarp>
            <a:spAutoFit/>
          </a:bodyPr>
          <a:lstStyle/>
          <a:p>
            <a:pPr marL="0" marR="0" lvl="0" indent="0" algn="l" defTabSz="761970" rtl="0" eaLnBrk="0" fontAlgn="base" latinLnBrk="0" hangingPunct="0">
              <a:lnSpc>
                <a:spcPct val="100000"/>
              </a:lnSpc>
              <a:spcBef>
                <a:spcPct val="0"/>
              </a:spcBef>
              <a:spcAft>
                <a:spcPct val="0"/>
              </a:spcAft>
              <a:buClrTx/>
              <a:buSzTx/>
              <a:buFontTx/>
              <a:buNone/>
              <a:tabLst/>
            </a:pPr>
            <a:r>
              <a:rPr kumimoji="0" lang="en-GB" altLang="fr-FR" sz="750" b="0" i="0" u="none" strike="noStrike" cap="none" normalizeH="0" baseline="0" noProof="0" dirty="0">
                <a:ln>
                  <a:noFill/>
                </a:ln>
                <a:solidFill>
                  <a:schemeClr val="bg1"/>
                </a:solidFill>
                <a:effectLst/>
                <a:latin typeface="+mn-lt"/>
                <a:ea typeface="Calibri" pitchFamily="34" charset="0"/>
                <a:cs typeface="Times New Roman" pitchFamily="18" charset="0"/>
              </a:rPr>
              <a:t>©</a:t>
            </a:r>
            <a:r>
              <a:rPr kumimoji="0" lang="en-GB" altLang="fr-FR" sz="750" b="0" i="1" u="none" strike="noStrike" cap="none" normalizeH="0" baseline="0" noProof="0" dirty="0">
                <a:ln>
                  <a:noFill/>
                </a:ln>
                <a:solidFill>
                  <a:schemeClr val="bg1"/>
                </a:solidFill>
                <a:effectLst/>
                <a:latin typeface="+mn-lt"/>
                <a:ea typeface="Calibri" pitchFamily="34" charset="0"/>
                <a:cs typeface="Times New Roman" pitchFamily="18" charset="0"/>
              </a:rPr>
              <a:t> </a:t>
            </a:r>
            <a:r>
              <a:rPr kumimoji="0" lang="en-GB" altLang="fr-FR" sz="750" b="0" i="1" u="none" strike="noStrike" cap="none" normalizeH="0" baseline="0" noProof="0" dirty="0" err="1">
                <a:ln>
                  <a:noFill/>
                </a:ln>
                <a:solidFill>
                  <a:schemeClr val="bg1"/>
                </a:solidFill>
                <a:effectLst/>
                <a:latin typeface="+mn-lt"/>
                <a:ea typeface="Calibri" pitchFamily="34" charset="0"/>
                <a:cs typeface="Times New Roman" pitchFamily="18" charset="0"/>
              </a:rPr>
              <a:t>Scalian</a:t>
            </a:r>
            <a:r>
              <a:rPr kumimoji="0" lang="en-GB" altLang="fr-FR" sz="750" b="0" i="1" u="none" strike="noStrike" cap="none" normalizeH="0" baseline="0" noProof="0" dirty="0">
                <a:ln>
                  <a:noFill/>
                </a:ln>
                <a:solidFill>
                  <a:schemeClr val="bg1"/>
                </a:solidFill>
                <a:effectLst/>
                <a:latin typeface="+mn-lt"/>
                <a:ea typeface="Calibri" pitchFamily="34" charset="0"/>
                <a:cs typeface="Times New Roman" pitchFamily="18" charset="0"/>
              </a:rPr>
              <a:t> 2022. </a:t>
            </a:r>
            <a:r>
              <a:rPr kumimoji="0" lang="fr-FR" sz="750" b="0" i="1" u="none" strike="noStrike" kern="1200" cap="none" normalizeH="0" baseline="0" dirty="0">
                <a:ln>
                  <a:noFill/>
                </a:ln>
                <a:solidFill>
                  <a:schemeClr val="bg1"/>
                </a:solidFill>
                <a:effectLst/>
                <a:latin typeface="+mn-lt"/>
                <a:ea typeface="Calibri" pitchFamily="34" charset="0"/>
                <a:cs typeface="Times New Roman" pitchFamily="18" charset="0"/>
              </a:rPr>
              <a:t>All </a:t>
            </a:r>
            <a:r>
              <a:rPr kumimoji="0" lang="fr-FR" sz="750" b="0" i="1" u="none" strike="noStrike" kern="1200" cap="none" normalizeH="0" baseline="0" dirty="0" err="1">
                <a:ln>
                  <a:noFill/>
                </a:ln>
                <a:solidFill>
                  <a:schemeClr val="bg1"/>
                </a:solidFill>
                <a:effectLst/>
                <a:latin typeface="+mn-lt"/>
                <a:ea typeface="Calibri" pitchFamily="34" charset="0"/>
                <a:cs typeface="Times New Roman" pitchFamily="18" charset="0"/>
              </a:rPr>
              <a:t>rights</a:t>
            </a:r>
            <a:r>
              <a:rPr kumimoji="0" lang="fr-FR" sz="750" b="0" i="1" u="none" strike="noStrike" kern="1200" cap="none" normalizeH="0" baseline="0" dirty="0">
                <a:ln>
                  <a:noFill/>
                </a:ln>
                <a:solidFill>
                  <a:schemeClr val="bg1"/>
                </a:solidFill>
                <a:effectLst/>
                <a:latin typeface="+mn-lt"/>
                <a:ea typeface="Calibri" pitchFamily="34" charset="0"/>
                <a:cs typeface="Times New Roman" pitchFamily="18" charset="0"/>
              </a:rPr>
              <a:t> </a:t>
            </a:r>
            <a:r>
              <a:rPr kumimoji="0" lang="fr-FR" sz="750" b="0" i="1" u="none" strike="noStrike" kern="1200" cap="none" normalizeH="0" baseline="0" dirty="0" err="1">
                <a:ln>
                  <a:noFill/>
                </a:ln>
                <a:solidFill>
                  <a:schemeClr val="bg1"/>
                </a:solidFill>
                <a:effectLst/>
                <a:latin typeface="+mn-lt"/>
                <a:ea typeface="Calibri" pitchFamily="34" charset="0"/>
                <a:cs typeface="Times New Roman" pitchFamily="18" charset="0"/>
              </a:rPr>
              <a:t>reserved</a:t>
            </a:r>
            <a:r>
              <a:rPr kumimoji="0" lang="fr-FR" sz="750" b="0" i="1" u="none" strike="noStrike" kern="1200" cap="none" normalizeH="0" baseline="0" dirty="0">
                <a:ln>
                  <a:noFill/>
                </a:ln>
                <a:solidFill>
                  <a:schemeClr val="bg1"/>
                </a:solidFill>
                <a:effectLst/>
                <a:latin typeface="+mn-lt"/>
                <a:ea typeface="Calibri" pitchFamily="34" charset="0"/>
                <a:cs typeface="Times New Roman" pitchFamily="18" charset="0"/>
              </a:rPr>
              <a:t>.</a:t>
            </a:r>
            <a:endParaRPr kumimoji="0" lang="en-GB" altLang="fr-FR" sz="750" b="0" i="1" u="none" strike="noStrike" kern="1200" cap="none" normalizeH="0" baseline="0" noProof="0" dirty="0">
              <a:ln>
                <a:noFill/>
              </a:ln>
              <a:solidFill>
                <a:schemeClr val="bg1"/>
              </a:solidFill>
              <a:effectLst/>
              <a:latin typeface="+mn-lt"/>
              <a:ea typeface="Calibri" pitchFamily="34" charset="0"/>
              <a:cs typeface="Times New Roman" pitchFamily="18" charset="0"/>
            </a:endParaRPr>
          </a:p>
        </p:txBody>
      </p:sp>
    </p:spTree>
    <p:extLst>
      <p:ext uri="{BB962C8B-B14F-4D97-AF65-F5344CB8AC3E}">
        <p14:creationId xmlns:p14="http://schemas.microsoft.com/office/powerpoint/2010/main" val="1880003127"/>
      </p:ext>
    </p:extLst>
  </p:cSld>
  <p:clrMapOvr>
    <a:masterClrMapping/>
  </p:clrMapOvr>
  <p:timing>
    <p:tnLst>
      <p:par>
        <p:cTn id="1" dur="indefinite" restart="never" nodeType="tmRoot"/>
      </p:par>
    </p:tnLst>
  </p:timing>
  <p:hf hdr="0" ftr="0" dt="0"/>
  <p:extLst mod="1">
    <p:ext uri="{DCECCB84-F9BA-43D5-87BE-67443E8EF086}">
      <p15:sldGuideLst xmlns:p15="http://schemas.microsoft.com/office/powerpoint/2012/main">
        <p15:guide id="1" orient="horz" pos="1820">
          <p15:clr>
            <a:srgbClr val="FBAE40"/>
          </p15:clr>
        </p15:guide>
        <p15:guide id="2" pos="234">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cSld name="Diapositive de titre">
    <p:spTree>
      <p:nvGrpSpPr>
        <p:cNvPr id="1" name=""/>
        <p:cNvGrpSpPr/>
        <p:nvPr/>
      </p:nvGrpSpPr>
      <p:grpSpPr>
        <a:xfrm>
          <a:off x="0" y="0"/>
          <a:ext cx="0" cy="0"/>
          <a:chOff x="0" y="0"/>
          <a:chExt cx="0" cy="0"/>
        </a:xfrm>
      </p:grpSpPr>
      <p:sp>
        <p:nvSpPr>
          <p:cNvPr id="2" name="Title 1"/>
          <p:cNvSpPr>
            <a:spLocks noGrp="1"/>
          </p:cNvSpPr>
          <p:nvPr>
            <p:ph type="ctrTitle"/>
          </p:nvPr>
        </p:nvSpPr>
        <p:spPr>
          <a:xfrm>
            <a:off x="484326" y="850359"/>
            <a:ext cx="9161291" cy="1229178"/>
          </a:xfrm>
          <a:effectLst/>
        </p:spPr>
        <p:txBody>
          <a:bodyPr anchor="b">
            <a:normAutofit/>
          </a:bodyPr>
          <a:lstStyle>
            <a:lvl1pPr>
              <a:defRPr sz="3000">
                <a:solidFill>
                  <a:schemeClr val="accent1"/>
                </a:solidFill>
              </a:defRPr>
            </a:lvl1pPr>
          </a:lstStyle>
          <a:p>
            <a:r>
              <a:rPr lang="fr-FR" smtClean="0"/>
              <a:t>Modifiez le style du titre</a:t>
            </a:r>
            <a:endParaRPr lang="en-US" dirty="0"/>
          </a:p>
        </p:txBody>
      </p:sp>
      <p:sp>
        <p:nvSpPr>
          <p:cNvPr id="3" name="Subtitle 2"/>
          <p:cNvSpPr>
            <a:spLocks noGrp="1"/>
          </p:cNvSpPr>
          <p:nvPr>
            <p:ph type="subTitle" idx="1"/>
          </p:nvPr>
        </p:nvSpPr>
        <p:spPr>
          <a:xfrm>
            <a:off x="484329" y="2079538"/>
            <a:ext cx="9161288" cy="491934"/>
          </a:xfrm>
        </p:spPr>
        <p:txBody>
          <a:bodyPr anchor="t">
            <a:normAutofit/>
          </a:bodyPr>
          <a:lstStyle>
            <a:lvl1pPr marL="0" indent="0" algn="l">
              <a:buNone/>
              <a:defRPr sz="1333" cap="all">
                <a:solidFill>
                  <a:schemeClr val="accent2"/>
                </a:solidFill>
              </a:defRPr>
            </a:lvl1pPr>
            <a:lvl2pPr marL="380985" indent="0" algn="ctr">
              <a:buNone/>
              <a:defRPr>
                <a:solidFill>
                  <a:schemeClr val="tx1">
                    <a:tint val="75000"/>
                  </a:schemeClr>
                </a:solidFill>
              </a:defRPr>
            </a:lvl2pPr>
            <a:lvl3pPr marL="761970" indent="0" algn="ctr">
              <a:buNone/>
              <a:defRPr>
                <a:solidFill>
                  <a:schemeClr val="tx1">
                    <a:tint val="75000"/>
                  </a:schemeClr>
                </a:solidFill>
              </a:defRPr>
            </a:lvl3pPr>
            <a:lvl4pPr marL="1142954" indent="0" algn="ctr">
              <a:buNone/>
              <a:defRPr>
                <a:solidFill>
                  <a:schemeClr val="tx1">
                    <a:tint val="75000"/>
                  </a:schemeClr>
                </a:solidFill>
              </a:defRPr>
            </a:lvl4pPr>
            <a:lvl5pPr marL="1523939" indent="0" algn="ctr">
              <a:buNone/>
              <a:defRPr>
                <a:solidFill>
                  <a:schemeClr val="tx1">
                    <a:tint val="75000"/>
                  </a:schemeClr>
                </a:solidFill>
              </a:defRPr>
            </a:lvl5pPr>
            <a:lvl6pPr marL="1904924" indent="0" algn="ctr">
              <a:buNone/>
              <a:defRPr>
                <a:solidFill>
                  <a:schemeClr val="tx1">
                    <a:tint val="75000"/>
                  </a:schemeClr>
                </a:solidFill>
              </a:defRPr>
            </a:lvl6pPr>
            <a:lvl7pPr marL="2285909" indent="0" algn="ctr">
              <a:buNone/>
              <a:defRPr>
                <a:solidFill>
                  <a:schemeClr val="tx1">
                    <a:tint val="75000"/>
                  </a:schemeClr>
                </a:solidFill>
              </a:defRPr>
            </a:lvl7pPr>
            <a:lvl8pPr marL="2666893" indent="0" algn="ctr">
              <a:buNone/>
              <a:defRPr>
                <a:solidFill>
                  <a:schemeClr val="tx1">
                    <a:tint val="75000"/>
                  </a:schemeClr>
                </a:solidFill>
              </a:defRPr>
            </a:lvl8pPr>
            <a:lvl9pPr marL="3047878" indent="0" algn="ctr">
              <a:buNone/>
              <a:defRPr>
                <a:solidFill>
                  <a:schemeClr val="tx1">
                    <a:tint val="75000"/>
                  </a:schemeClr>
                </a:solidFill>
              </a:defRPr>
            </a:lvl9pPr>
          </a:lstStyle>
          <a:p>
            <a:r>
              <a:rPr lang="fr-FR" smtClean="0"/>
              <a:t>Modifier le style des sous-titres du masque</a:t>
            </a:r>
            <a:endParaRPr lang="en-US" dirty="0"/>
          </a:p>
        </p:txBody>
      </p:sp>
      <p:sp>
        <p:nvSpPr>
          <p:cNvPr id="4" name="Date Placeholder 3"/>
          <p:cNvSpPr>
            <a:spLocks noGrp="1"/>
          </p:cNvSpPr>
          <p:nvPr>
            <p:ph type="dt" sz="half" idx="10"/>
          </p:nvPr>
        </p:nvSpPr>
        <p:spPr>
          <a:xfrm>
            <a:off x="6338292" y="4963448"/>
            <a:ext cx="2370667" cy="304271"/>
          </a:xfrm>
        </p:spPr>
        <p:txBody>
          <a:bodyPr/>
          <a:lstStyle>
            <a:lvl1pPr>
              <a:defRPr>
                <a:solidFill>
                  <a:schemeClr val="accent1">
                    <a:lumMod val="75000"/>
                    <a:lumOff val="25000"/>
                  </a:schemeClr>
                </a:solidFill>
              </a:defRPr>
            </a:lvl1pPr>
          </a:lstStyle>
          <a:p>
            <a:pPr rtl="0"/>
            <a:fld id="{95F14979-C768-4E40-879A-113D767D7598}" type="datetime1">
              <a:rPr lang="fr-FR" noProof="0" smtClean="0"/>
              <a:t>30/01/2023</a:t>
            </a:fld>
            <a:endParaRPr lang="fr-FR" noProof="0" dirty="0"/>
          </a:p>
        </p:txBody>
      </p:sp>
      <p:sp>
        <p:nvSpPr>
          <p:cNvPr id="5" name="Footer Placeholder 4"/>
          <p:cNvSpPr>
            <a:spLocks noGrp="1"/>
          </p:cNvSpPr>
          <p:nvPr>
            <p:ph type="ftr" sz="quarter" idx="11"/>
          </p:nvPr>
        </p:nvSpPr>
        <p:spPr>
          <a:xfrm>
            <a:off x="484327" y="4959843"/>
            <a:ext cx="5764342" cy="304271"/>
          </a:xfrm>
        </p:spPr>
        <p:txBody>
          <a:bodyPr/>
          <a:lstStyle>
            <a:lvl1pPr>
              <a:defRPr>
                <a:solidFill>
                  <a:schemeClr val="accent1">
                    <a:lumMod val="75000"/>
                    <a:lumOff val="25000"/>
                  </a:schemeClr>
                </a:solidFill>
              </a:defRPr>
            </a:lvl1pPr>
          </a:lstStyle>
          <a:p>
            <a:pPr rtl="0"/>
            <a:endParaRPr lang="fr-FR" noProof="0" dirty="0"/>
          </a:p>
        </p:txBody>
      </p:sp>
      <p:sp>
        <p:nvSpPr>
          <p:cNvPr id="6" name="Slide Number Placeholder 5"/>
          <p:cNvSpPr>
            <a:spLocks noGrp="1"/>
          </p:cNvSpPr>
          <p:nvPr>
            <p:ph type="sldNum" sz="quarter" idx="12"/>
          </p:nvPr>
        </p:nvSpPr>
        <p:spPr>
          <a:xfrm>
            <a:off x="8798584" y="4963448"/>
            <a:ext cx="847033" cy="304271"/>
          </a:xfrm>
        </p:spPr>
        <p:txBody>
          <a:bodyPr/>
          <a:lstStyle>
            <a:lvl1pPr>
              <a:defRPr>
                <a:solidFill>
                  <a:schemeClr val="accent1">
                    <a:lumMod val="75000"/>
                    <a:lumOff val="25000"/>
                  </a:schemeClr>
                </a:solidFill>
              </a:defRPr>
            </a:lvl1pPr>
          </a:lstStyle>
          <a:p>
            <a:pPr rtl="0"/>
            <a:fld id="{D57F1E4F-1CFF-5643-939E-217C01CDF565}" type="slidenum">
              <a:rPr lang="fr-FR" noProof="0" smtClean="0"/>
              <a:pPr rtl="0"/>
              <a:t>‹N°›</a:t>
            </a:fld>
            <a:endParaRPr lang="fr-FR" noProof="0" dirty="0"/>
          </a:p>
        </p:txBody>
      </p:sp>
    </p:spTree>
    <p:extLst>
      <p:ext uri="{BB962C8B-B14F-4D97-AF65-F5344CB8AC3E}">
        <p14:creationId xmlns:p14="http://schemas.microsoft.com/office/powerpoint/2010/main" val="1069180333"/>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1_2. Section title">
    <p:spTree>
      <p:nvGrpSpPr>
        <p:cNvPr id="1" name=""/>
        <p:cNvGrpSpPr/>
        <p:nvPr/>
      </p:nvGrpSpPr>
      <p:grpSpPr>
        <a:xfrm>
          <a:off x="0" y="0"/>
          <a:ext cx="0" cy="0"/>
          <a:chOff x="0" y="0"/>
          <a:chExt cx="0" cy="0"/>
        </a:xfrm>
      </p:grpSpPr>
      <p:pic>
        <p:nvPicPr>
          <p:cNvPr id="16" name="Image 15">
            <a:extLst>
              <a:ext uri="{FF2B5EF4-FFF2-40B4-BE49-F238E27FC236}">
                <a16:creationId xmlns:a16="http://schemas.microsoft.com/office/drawing/2014/main" id="{F568DC12-A552-4D58-A418-1EBDF20AF782}"/>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31" y="2"/>
            <a:ext cx="5131497" cy="5714998"/>
          </a:xfrm>
          <a:prstGeom prst="rect">
            <a:avLst/>
          </a:prstGeom>
        </p:spPr>
      </p:pic>
      <p:cxnSp>
        <p:nvCxnSpPr>
          <p:cNvPr id="14" name="Connecteur droit 13"/>
          <p:cNvCxnSpPr/>
          <p:nvPr/>
        </p:nvCxnSpPr>
        <p:spPr>
          <a:xfrm>
            <a:off x="5131979" y="2126773"/>
            <a:ext cx="540000" cy="0"/>
          </a:xfrm>
          <a:prstGeom prst="line">
            <a:avLst/>
          </a:prstGeom>
          <a:ln w="57150">
            <a:solidFill>
              <a:srgbClr val="00B6DA"/>
            </a:solidFil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7BB7F39D-A660-47DA-99A3-6F5386209BAA}"/>
              </a:ext>
            </a:extLst>
          </p:cNvPr>
          <p:cNvSpPr/>
          <p:nvPr/>
        </p:nvSpPr>
        <p:spPr>
          <a:xfrm>
            <a:off x="-2006" y="0"/>
            <a:ext cx="5131497" cy="5715000"/>
          </a:xfrm>
          <a:prstGeom prst="rect">
            <a:avLst/>
          </a:prstGeom>
          <a:gradFill>
            <a:gsLst>
              <a:gs pos="0">
                <a:srgbClr val="4B2882">
                  <a:alpha val="26000"/>
                </a:srgbClr>
              </a:gs>
              <a:gs pos="100000">
                <a:srgbClr val="009BBC"/>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500" dirty="0">
              <a:solidFill>
                <a:schemeClr val="bg1"/>
              </a:solidFill>
            </a:endParaRPr>
          </a:p>
        </p:txBody>
      </p:sp>
      <p:sp>
        <p:nvSpPr>
          <p:cNvPr id="9" name="Titre 1"/>
          <p:cNvSpPr>
            <a:spLocks noGrp="1"/>
          </p:cNvSpPr>
          <p:nvPr>
            <p:ph type="title" hasCustomPrompt="1"/>
          </p:nvPr>
        </p:nvSpPr>
        <p:spPr>
          <a:xfrm>
            <a:off x="5786938" y="1843866"/>
            <a:ext cx="3893343" cy="402518"/>
          </a:xfrm>
          <a:prstGeom prst="rect">
            <a:avLst/>
          </a:prstGeom>
        </p:spPr>
        <p:txBody>
          <a:bodyPr/>
          <a:lstStyle>
            <a:lvl1pPr>
              <a:defRPr sz="2667" baseline="0">
                <a:solidFill>
                  <a:srgbClr val="4B2882"/>
                </a:solidFill>
                <a:latin typeface="+mn-lt"/>
              </a:defRPr>
            </a:lvl1pPr>
          </a:lstStyle>
          <a:p>
            <a:r>
              <a:rPr lang="fr-FR" dirty="0"/>
              <a:t>TITLE OF CHAPTER</a:t>
            </a:r>
          </a:p>
        </p:txBody>
      </p:sp>
      <p:pic>
        <p:nvPicPr>
          <p:cNvPr id="11" name="Image 10"/>
          <p:cNvPicPr>
            <a:picLocks noChangeAspect="1"/>
          </p:cNvPicPr>
          <p:nvPr/>
        </p:nvPicPr>
        <p:blipFill>
          <a:blip r:embed="rId3">
            <a:extLst>
              <a:ext uri="{28A0092B-C50C-407E-A947-70E740481C1C}">
                <a14:useLocalDpi xmlns:a14="http://schemas.microsoft.com/office/drawing/2010/main"/>
              </a:ext>
            </a:extLst>
          </a:blip>
          <a:stretch>
            <a:fillRect/>
          </a:stretch>
        </p:blipFill>
        <p:spPr>
          <a:xfrm flipV="1">
            <a:off x="0" y="5226413"/>
            <a:ext cx="4135493" cy="488588"/>
          </a:xfrm>
          <a:prstGeom prst="rect">
            <a:avLst/>
          </a:prstGeom>
        </p:spPr>
      </p:pic>
      <p:sp>
        <p:nvSpPr>
          <p:cNvPr id="7" name="Espace réservé du texte 6"/>
          <p:cNvSpPr>
            <a:spLocks noGrp="1"/>
          </p:cNvSpPr>
          <p:nvPr>
            <p:ph type="body" sz="quarter" idx="10" hasCustomPrompt="1"/>
          </p:nvPr>
        </p:nvSpPr>
        <p:spPr>
          <a:xfrm>
            <a:off x="5786937" y="2495286"/>
            <a:ext cx="3893343" cy="1822979"/>
          </a:xfrm>
          <a:prstGeom prst="rect">
            <a:avLst/>
          </a:prstGeom>
        </p:spPr>
        <p:txBody>
          <a:bodyPr/>
          <a:lstStyle>
            <a:lvl1pPr marL="0" indent="0">
              <a:buNone/>
              <a:defRPr sz="1667" baseline="0"/>
            </a:lvl1pPr>
          </a:lstStyle>
          <a:p>
            <a:pPr lvl="0"/>
            <a:r>
              <a:rPr lang="fr-FR" dirty="0"/>
              <a:t>SUBTITLE OF THE CHAPTER</a:t>
            </a:r>
          </a:p>
        </p:txBody>
      </p:sp>
      <p:sp>
        <p:nvSpPr>
          <p:cNvPr id="15" name="Rectangle 14"/>
          <p:cNvSpPr/>
          <p:nvPr/>
        </p:nvSpPr>
        <p:spPr>
          <a:xfrm>
            <a:off x="1830916" y="5537252"/>
            <a:ext cx="8010000" cy="60000"/>
          </a:xfrm>
          <a:prstGeom prst="rect">
            <a:avLst/>
          </a:prstGeom>
          <a:gradFill flip="none" rotWithShape="1">
            <a:gsLst>
              <a:gs pos="0">
                <a:schemeClr val="bg1"/>
              </a:gs>
              <a:gs pos="17532">
                <a:srgbClr val="A3F0FF"/>
              </a:gs>
              <a:gs pos="38000">
                <a:srgbClr val="00CDF6"/>
              </a:gs>
              <a:gs pos="58000">
                <a:srgbClr val="009BBC"/>
              </a:gs>
              <a:gs pos="74000">
                <a:srgbClr val="8052CA"/>
              </a:gs>
              <a:gs pos="100000">
                <a:srgbClr val="4B288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500"/>
          </a:p>
        </p:txBody>
      </p:sp>
      <p:pic>
        <p:nvPicPr>
          <p:cNvPr id="20" name="Image 19">
            <a:extLst>
              <a:ext uri="{FF2B5EF4-FFF2-40B4-BE49-F238E27FC236}">
                <a16:creationId xmlns:a16="http://schemas.microsoft.com/office/drawing/2014/main" id="{AD92E429-54BD-4605-920B-CE3853D933E2}"/>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035510" y="52674"/>
            <a:ext cx="1010032" cy="286754"/>
          </a:xfrm>
          <a:prstGeom prst="rect">
            <a:avLst/>
          </a:prstGeom>
        </p:spPr>
      </p:pic>
      <p:grpSp>
        <p:nvGrpSpPr>
          <p:cNvPr id="17" name="Groupe 16">
            <a:extLst>
              <a:ext uri="{FF2B5EF4-FFF2-40B4-BE49-F238E27FC236}">
                <a16:creationId xmlns:a16="http://schemas.microsoft.com/office/drawing/2014/main" id="{568F95E7-AB70-4777-B922-0EB71BC84A69}"/>
              </a:ext>
            </a:extLst>
          </p:cNvPr>
          <p:cNvGrpSpPr/>
          <p:nvPr/>
        </p:nvGrpSpPr>
        <p:grpSpPr>
          <a:xfrm>
            <a:off x="161539" y="213005"/>
            <a:ext cx="9884003" cy="220510"/>
            <a:chOff x="193846" y="255606"/>
            <a:chExt cx="11860804" cy="264612"/>
          </a:xfrm>
        </p:grpSpPr>
        <p:grpSp>
          <p:nvGrpSpPr>
            <p:cNvPr id="25" name="Groupe 24">
              <a:extLst>
                <a:ext uri="{FF2B5EF4-FFF2-40B4-BE49-F238E27FC236}">
                  <a16:creationId xmlns:a16="http://schemas.microsoft.com/office/drawing/2014/main" id="{A432C5DB-FB4F-4679-A643-5382982513D2}"/>
                </a:ext>
              </a:extLst>
            </p:cNvPr>
            <p:cNvGrpSpPr/>
            <p:nvPr userDrawn="1"/>
          </p:nvGrpSpPr>
          <p:grpSpPr>
            <a:xfrm>
              <a:off x="193846" y="255606"/>
              <a:ext cx="11860804" cy="264612"/>
              <a:chOff x="193846" y="255606"/>
              <a:chExt cx="11860804" cy="264612"/>
            </a:xfrm>
          </p:grpSpPr>
          <p:cxnSp>
            <p:nvCxnSpPr>
              <p:cNvPr id="27" name="Connecteur droit 26">
                <a:extLst>
                  <a:ext uri="{FF2B5EF4-FFF2-40B4-BE49-F238E27FC236}">
                    <a16:creationId xmlns:a16="http://schemas.microsoft.com/office/drawing/2014/main" id="{E09EE414-941A-40DE-91E8-448277EA6C9C}"/>
                  </a:ext>
                </a:extLst>
              </p:cNvPr>
              <p:cNvCxnSpPr/>
              <p:nvPr userDrawn="1"/>
            </p:nvCxnSpPr>
            <p:spPr>
              <a:xfrm>
                <a:off x="1110650" y="412232"/>
                <a:ext cx="10944000" cy="0"/>
              </a:xfrm>
              <a:prstGeom prst="line">
                <a:avLst/>
              </a:prstGeom>
              <a:ln cmpd="sng">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8" name="ZoneTexte 27">
                <a:extLst>
                  <a:ext uri="{FF2B5EF4-FFF2-40B4-BE49-F238E27FC236}">
                    <a16:creationId xmlns:a16="http://schemas.microsoft.com/office/drawing/2014/main" id="{FFD92C73-2507-4865-BE98-C25A55B753DA}"/>
                  </a:ext>
                </a:extLst>
              </p:cNvPr>
              <p:cNvSpPr txBox="1"/>
              <p:nvPr userDrawn="1"/>
            </p:nvSpPr>
            <p:spPr>
              <a:xfrm>
                <a:off x="193846" y="255606"/>
                <a:ext cx="1743074" cy="264612"/>
              </a:xfrm>
              <a:prstGeom prst="rect">
                <a:avLst/>
              </a:prstGeom>
              <a:noFill/>
            </p:spPr>
            <p:txBody>
              <a:bodyPr wrap="square" rtlCol="0">
                <a:spAutoFit/>
              </a:bodyPr>
              <a:lstStyle/>
              <a:p>
                <a:r>
                  <a:rPr lang="fr-FR" sz="833" dirty="0">
                    <a:solidFill>
                      <a:schemeClr val="bg1"/>
                    </a:solidFill>
                    <a:latin typeface="+mn-lt"/>
                  </a:rPr>
                  <a:t>THE</a:t>
                </a:r>
                <a:r>
                  <a:rPr lang="fr-FR" sz="833" baseline="0" dirty="0">
                    <a:solidFill>
                      <a:schemeClr val="bg1"/>
                    </a:solidFill>
                    <a:latin typeface="+mn-lt"/>
                  </a:rPr>
                  <a:t> GROUP</a:t>
                </a:r>
                <a:endParaRPr lang="fr-FR" sz="833" dirty="0">
                  <a:solidFill>
                    <a:schemeClr val="bg1"/>
                  </a:solidFill>
                  <a:latin typeface="+mn-lt"/>
                </a:endParaRPr>
              </a:p>
            </p:txBody>
          </p:sp>
        </p:grpSp>
        <p:cxnSp>
          <p:nvCxnSpPr>
            <p:cNvPr id="26" name="Connecteur droit 25">
              <a:extLst>
                <a:ext uri="{FF2B5EF4-FFF2-40B4-BE49-F238E27FC236}">
                  <a16:creationId xmlns:a16="http://schemas.microsoft.com/office/drawing/2014/main" id="{CB447163-7FF0-4246-B7D5-6BFB8EB37D3C}"/>
                </a:ext>
              </a:extLst>
            </p:cNvPr>
            <p:cNvCxnSpPr/>
            <p:nvPr userDrawn="1"/>
          </p:nvCxnSpPr>
          <p:spPr>
            <a:xfrm>
              <a:off x="1127126" y="412232"/>
              <a:ext cx="4968000" cy="0"/>
            </a:xfrm>
            <a:prstGeom prst="line">
              <a:avLst/>
            </a:prstGeom>
            <a:ln cmpd="sng">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412180396"/>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5. Section title">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7BB7F39D-A660-47DA-99A3-6F5386209BAA}"/>
              </a:ext>
            </a:extLst>
          </p:cNvPr>
          <p:cNvSpPr/>
          <p:nvPr/>
        </p:nvSpPr>
        <p:spPr>
          <a:xfrm>
            <a:off x="0" y="0"/>
            <a:ext cx="5082000" cy="5715000"/>
          </a:xfrm>
          <a:prstGeom prst="rect">
            <a:avLst/>
          </a:prstGeom>
          <a:solidFill>
            <a:srgbClr val="4B2882">
              <a:alpha val="79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500" dirty="0">
              <a:solidFill>
                <a:schemeClr val="bg1"/>
              </a:solidFill>
            </a:endParaRPr>
          </a:p>
        </p:txBody>
      </p:sp>
      <p:pic>
        <p:nvPicPr>
          <p:cNvPr id="3" name="Image 2"/>
          <p:cNvPicPr>
            <a:picLocks noChangeAspect="1"/>
          </p:cNvPicPr>
          <p:nvPr/>
        </p:nvPicPr>
        <p:blipFill rotWithShape="1">
          <a:blip r:embed="rId2" cstate="email">
            <a:extLst>
              <a:ext uri="{BEBA8EAE-BF5A-486C-A8C5-ECC9F3942E4B}">
                <a14:imgProps xmlns:a14="http://schemas.microsoft.com/office/drawing/2010/main">
                  <a14:imgLayer r:embed="rId3">
                    <a14:imgEffect>
                      <a14:brightnessContrast bright="-30000" contrast="-18000"/>
                    </a14:imgEffect>
                  </a14:imgLayer>
                </a14:imgProps>
              </a:ext>
              <a:ext uri="{28A0092B-C50C-407E-A947-70E740481C1C}">
                <a14:useLocalDpi xmlns:a14="http://schemas.microsoft.com/office/drawing/2010/main"/>
              </a:ext>
            </a:extLst>
          </a:blip>
          <a:srcRect/>
          <a:stretch/>
        </p:blipFill>
        <p:spPr>
          <a:xfrm>
            <a:off x="0" y="0"/>
            <a:ext cx="5082000" cy="5715000"/>
          </a:xfrm>
          <a:prstGeom prst="rect">
            <a:avLst/>
          </a:prstGeom>
        </p:spPr>
      </p:pic>
      <p:sp>
        <p:nvSpPr>
          <p:cNvPr id="22" name="Rectangle 21">
            <a:extLst>
              <a:ext uri="{FF2B5EF4-FFF2-40B4-BE49-F238E27FC236}">
                <a16:creationId xmlns:a16="http://schemas.microsoft.com/office/drawing/2014/main" id="{7BB7F39D-A660-47DA-99A3-6F5386209BAA}"/>
              </a:ext>
            </a:extLst>
          </p:cNvPr>
          <p:cNvSpPr/>
          <p:nvPr/>
        </p:nvSpPr>
        <p:spPr>
          <a:xfrm>
            <a:off x="-13643" y="0"/>
            <a:ext cx="5082000" cy="5715000"/>
          </a:xfrm>
          <a:prstGeom prst="rect">
            <a:avLst/>
          </a:prstGeom>
          <a:solidFill>
            <a:srgbClr val="006085">
              <a:alpha val="56863"/>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500" dirty="0">
              <a:solidFill>
                <a:schemeClr val="bg1"/>
              </a:solidFill>
            </a:endParaRPr>
          </a:p>
        </p:txBody>
      </p:sp>
      <p:pic>
        <p:nvPicPr>
          <p:cNvPr id="16" name="Image 15"/>
          <p:cNvPicPr>
            <a:picLocks noChangeAspect="1"/>
          </p:cNvPicPr>
          <p:nvPr/>
        </p:nvPicPr>
        <p:blipFill>
          <a:blip r:embed="rId4">
            <a:extLst>
              <a:ext uri="{28A0092B-C50C-407E-A947-70E740481C1C}">
                <a14:useLocalDpi xmlns:a14="http://schemas.microsoft.com/office/drawing/2010/main"/>
              </a:ext>
            </a:extLst>
          </a:blip>
          <a:stretch>
            <a:fillRect/>
          </a:stretch>
        </p:blipFill>
        <p:spPr>
          <a:xfrm flipV="1">
            <a:off x="0" y="5226413"/>
            <a:ext cx="4135493" cy="488588"/>
          </a:xfrm>
          <a:prstGeom prst="rect">
            <a:avLst/>
          </a:prstGeom>
        </p:spPr>
      </p:pic>
      <p:pic>
        <p:nvPicPr>
          <p:cNvPr id="9" name="Image 8" descr="Une image contenant texte, clipart&#10;&#10;Description générée automatiquement">
            <a:extLst>
              <a:ext uri="{FF2B5EF4-FFF2-40B4-BE49-F238E27FC236}">
                <a16:creationId xmlns:a16="http://schemas.microsoft.com/office/drawing/2014/main" id="{938ADC31-B4E3-40F6-9E13-B2452296F211}"/>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006509" y="52712"/>
            <a:ext cx="1052675" cy="258585"/>
          </a:xfrm>
          <a:prstGeom prst="rect">
            <a:avLst/>
          </a:prstGeom>
        </p:spPr>
      </p:pic>
      <p:sp>
        <p:nvSpPr>
          <p:cNvPr id="17" name="Rectangle 16"/>
          <p:cNvSpPr/>
          <p:nvPr/>
        </p:nvSpPr>
        <p:spPr>
          <a:xfrm>
            <a:off x="1830916" y="5537252"/>
            <a:ext cx="8010000" cy="60000"/>
          </a:xfrm>
          <a:prstGeom prst="rect">
            <a:avLst/>
          </a:prstGeom>
          <a:gradFill flip="none" rotWithShape="1">
            <a:gsLst>
              <a:gs pos="0">
                <a:schemeClr val="bg1"/>
              </a:gs>
              <a:gs pos="17532">
                <a:srgbClr val="A3F0FF"/>
              </a:gs>
              <a:gs pos="38000">
                <a:srgbClr val="00CDF6"/>
              </a:gs>
              <a:gs pos="58000">
                <a:srgbClr val="009BBC"/>
              </a:gs>
              <a:gs pos="74000">
                <a:srgbClr val="8052CA"/>
              </a:gs>
              <a:gs pos="100000">
                <a:srgbClr val="4B288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500"/>
          </a:p>
        </p:txBody>
      </p:sp>
      <p:cxnSp>
        <p:nvCxnSpPr>
          <p:cNvPr id="28" name="Connecteur droit 27"/>
          <p:cNvCxnSpPr/>
          <p:nvPr/>
        </p:nvCxnSpPr>
        <p:spPr>
          <a:xfrm>
            <a:off x="5131979" y="2126773"/>
            <a:ext cx="540000" cy="0"/>
          </a:xfrm>
          <a:prstGeom prst="line">
            <a:avLst/>
          </a:prstGeom>
          <a:ln w="57150">
            <a:solidFill>
              <a:srgbClr val="60BB9B"/>
            </a:solidFill>
          </a:ln>
        </p:spPr>
        <p:style>
          <a:lnRef idx="1">
            <a:schemeClr val="accent1"/>
          </a:lnRef>
          <a:fillRef idx="0">
            <a:schemeClr val="accent1"/>
          </a:fillRef>
          <a:effectRef idx="0">
            <a:schemeClr val="accent1"/>
          </a:effectRef>
          <a:fontRef idx="minor">
            <a:schemeClr val="tx1"/>
          </a:fontRef>
        </p:style>
      </p:cxnSp>
      <p:sp>
        <p:nvSpPr>
          <p:cNvPr id="29" name="Titre 1"/>
          <p:cNvSpPr>
            <a:spLocks noGrp="1"/>
          </p:cNvSpPr>
          <p:nvPr>
            <p:ph type="title" hasCustomPrompt="1"/>
          </p:nvPr>
        </p:nvSpPr>
        <p:spPr>
          <a:xfrm>
            <a:off x="5786938" y="1843866"/>
            <a:ext cx="3893343" cy="402518"/>
          </a:xfrm>
          <a:prstGeom prst="rect">
            <a:avLst/>
          </a:prstGeom>
        </p:spPr>
        <p:txBody>
          <a:bodyPr/>
          <a:lstStyle>
            <a:lvl1pPr>
              <a:defRPr sz="2667" baseline="0">
                <a:solidFill>
                  <a:srgbClr val="4B2882"/>
                </a:solidFill>
                <a:latin typeface="+mn-lt"/>
              </a:defRPr>
            </a:lvl1pPr>
          </a:lstStyle>
          <a:p>
            <a:r>
              <a:rPr lang="fr-FR" dirty="0"/>
              <a:t>TITLE OF CHAPTER</a:t>
            </a:r>
          </a:p>
        </p:txBody>
      </p:sp>
      <p:sp>
        <p:nvSpPr>
          <p:cNvPr id="30" name="Espace réservé du texte 6"/>
          <p:cNvSpPr>
            <a:spLocks noGrp="1"/>
          </p:cNvSpPr>
          <p:nvPr>
            <p:ph type="body" sz="quarter" idx="10" hasCustomPrompt="1"/>
          </p:nvPr>
        </p:nvSpPr>
        <p:spPr>
          <a:xfrm>
            <a:off x="5786937" y="2495286"/>
            <a:ext cx="3893343" cy="1822979"/>
          </a:xfrm>
          <a:prstGeom prst="rect">
            <a:avLst/>
          </a:prstGeom>
        </p:spPr>
        <p:txBody>
          <a:bodyPr/>
          <a:lstStyle>
            <a:lvl1pPr marL="0" indent="0">
              <a:buNone/>
              <a:defRPr sz="1667"/>
            </a:lvl1pPr>
          </a:lstStyle>
          <a:p>
            <a:pPr lvl="0"/>
            <a:r>
              <a:rPr lang="fr-FR" dirty="0"/>
              <a:t>SUBTITLE OF THE CHAPTER</a:t>
            </a:r>
          </a:p>
        </p:txBody>
      </p:sp>
      <p:cxnSp>
        <p:nvCxnSpPr>
          <p:cNvPr id="18" name="Connecteur droit 17"/>
          <p:cNvCxnSpPr/>
          <p:nvPr/>
        </p:nvCxnSpPr>
        <p:spPr>
          <a:xfrm>
            <a:off x="925542" y="343527"/>
            <a:ext cx="9120000" cy="0"/>
          </a:xfrm>
          <a:prstGeom prst="line">
            <a:avLst/>
          </a:prstGeom>
          <a:ln cmpd="sng">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6" name="ZoneTexte 25"/>
          <p:cNvSpPr txBox="1"/>
          <p:nvPr/>
        </p:nvSpPr>
        <p:spPr>
          <a:xfrm>
            <a:off x="161539" y="213005"/>
            <a:ext cx="1452563" cy="220510"/>
          </a:xfrm>
          <a:prstGeom prst="rect">
            <a:avLst/>
          </a:prstGeom>
          <a:noFill/>
        </p:spPr>
        <p:txBody>
          <a:bodyPr wrap="square" rtlCol="0">
            <a:spAutoFit/>
          </a:bodyPr>
          <a:lstStyle/>
          <a:p>
            <a:r>
              <a:rPr lang="fr-FR" sz="833" dirty="0">
                <a:solidFill>
                  <a:schemeClr val="bg1"/>
                </a:solidFill>
                <a:latin typeface="+mn-lt"/>
              </a:rPr>
              <a:t>THE</a:t>
            </a:r>
            <a:r>
              <a:rPr lang="fr-FR" sz="833" baseline="0" dirty="0">
                <a:solidFill>
                  <a:schemeClr val="bg1"/>
                </a:solidFill>
                <a:latin typeface="+mn-lt"/>
              </a:rPr>
              <a:t> GROUP</a:t>
            </a:r>
            <a:endParaRPr lang="fr-FR" sz="833" dirty="0">
              <a:solidFill>
                <a:schemeClr val="bg1"/>
              </a:solidFill>
              <a:latin typeface="+mn-lt"/>
            </a:endParaRPr>
          </a:p>
        </p:txBody>
      </p:sp>
      <p:cxnSp>
        <p:nvCxnSpPr>
          <p:cNvPr id="31" name="Connecteur droit 30"/>
          <p:cNvCxnSpPr/>
          <p:nvPr/>
        </p:nvCxnSpPr>
        <p:spPr>
          <a:xfrm>
            <a:off x="939272" y="343527"/>
            <a:ext cx="4140000" cy="0"/>
          </a:xfrm>
          <a:prstGeom prst="line">
            <a:avLst/>
          </a:prstGeom>
          <a:ln cmpd="sng">
            <a:solidFill>
              <a:schemeClr val="bg1"/>
            </a:solidFill>
          </a:ln>
        </p:spPr>
        <p:style>
          <a:lnRef idx="1">
            <a:schemeClr val="accent1"/>
          </a:lnRef>
          <a:fillRef idx="0">
            <a:schemeClr val="accent1"/>
          </a:fillRef>
          <a:effectRef idx="0">
            <a:schemeClr val="accent1"/>
          </a:effectRef>
          <a:fontRef idx="minor">
            <a:schemeClr val="tx1"/>
          </a:fontRef>
        </p:style>
      </p:cxnSp>
      <p:pic>
        <p:nvPicPr>
          <p:cNvPr id="19" name="Image 18">
            <a:extLst>
              <a:ext uri="{FF2B5EF4-FFF2-40B4-BE49-F238E27FC236}">
                <a16:creationId xmlns:a16="http://schemas.microsoft.com/office/drawing/2014/main" id="{6201D4C3-C441-4C75-8464-C7588C600F4E}"/>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9035510" y="52674"/>
            <a:ext cx="1010032" cy="286754"/>
          </a:xfrm>
          <a:prstGeom prst="rect">
            <a:avLst/>
          </a:prstGeom>
        </p:spPr>
      </p:pic>
    </p:spTree>
    <p:extLst>
      <p:ext uri="{BB962C8B-B14F-4D97-AF65-F5344CB8AC3E}">
        <p14:creationId xmlns:p14="http://schemas.microsoft.com/office/powerpoint/2010/main" val="4251203745"/>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3. Two contents">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7BB7F39D-A660-47DA-99A3-6F5386209BAA}"/>
              </a:ext>
            </a:extLst>
          </p:cNvPr>
          <p:cNvSpPr/>
          <p:nvPr/>
        </p:nvSpPr>
        <p:spPr>
          <a:xfrm>
            <a:off x="0" y="0"/>
            <a:ext cx="5082000" cy="5715000"/>
          </a:xfrm>
          <a:prstGeom prst="rect">
            <a:avLst/>
          </a:prstGeom>
          <a:gradFill>
            <a:gsLst>
              <a:gs pos="0">
                <a:srgbClr val="4B2882"/>
              </a:gs>
              <a:gs pos="100000">
                <a:srgbClr val="009BBC"/>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500" dirty="0">
              <a:solidFill>
                <a:schemeClr val="bg1"/>
              </a:solidFill>
            </a:endParaRPr>
          </a:p>
        </p:txBody>
      </p:sp>
      <p:pic>
        <p:nvPicPr>
          <p:cNvPr id="11" name="Image 10"/>
          <p:cNvPicPr>
            <a:picLocks noChangeAspect="1"/>
          </p:cNvPicPr>
          <p:nvPr/>
        </p:nvPicPr>
        <p:blipFill>
          <a:blip r:embed="rId2">
            <a:extLst>
              <a:ext uri="{28A0092B-C50C-407E-A947-70E740481C1C}">
                <a14:useLocalDpi xmlns:a14="http://schemas.microsoft.com/office/drawing/2010/main"/>
              </a:ext>
            </a:extLst>
          </a:blip>
          <a:stretch>
            <a:fillRect/>
          </a:stretch>
        </p:blipFill>
        <p:spPr>
          <a:xfrm flipV="1">
            <a:off x="0" y="5226413"/>
            <a:ext cx="4135493" cy="488588"/>
          </a:xfrm>
          <a:prstGeom prst="rect">
            <a:avLst/>
          </a:prstGeom>
        </p:spPr>
      </p:pic>
      <p:cxnSp>
        <p:nvCxnSpPr>
          <p:cNvPr id="14" name="Connecteur droit 13"/>
          <p:cNvCxnSpPr/>
          <p:nvPr/>
        </p:nvCxnSpPr>
        <p:spPr>
          <a:xfrm>
            <a:off x="0" y="952809"/>
            <a:ext cx="540000"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1830916" y="5537252"/>
            <a:ext cx="8010000" cy="60000"/>
          </a:xfrm>
          <a:prstGeom prst="rect">
            <a:avLst/>
          </a:prstGeom>
          <a:gradFill flip="none" rotWithShape="1">
            <a:gsLst>
              <a:gs pos="0">
                <a:schemeClr val="bg1"/>
              </a:gs>
              <a:gs pos="17532">
                <a:srgbClr val="A3F0FF"/>
              </a:gs>
              <a:gs pos="38000">
                <a:srgbClr val="00CDF6"/>
              </a:gs>
              <a:gs pos="58000">
                <a:srgbClr val="009BBC"/>
              </a:gs>
              <a:gs pos="74000">
                <a:srgbClr val="8052CA"/>
              </a:gs>
              <a:gs pos="100000">
                <a:srgbClr val="4B288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500"/>
          </a:p>
        </p:txBody>
      </p:sp>
      <p:sp>
        <p:nvSpPr>
          <p:cNvPr id="9" name="Titre 1"/>
          <p:cNvSpPr>
            <a:spLocks noGrp="1"/>
          </p:cNvSpPr>
          <p:nvPr>
            <p:ph type="title" hasCustomPrompt="1"/>
          </p:nvPr>
        </p:nvSpPr>
        <p:spPr>
          <a:xfrm>
            <a:off x="654958" y="669903"/>
            <a:ext cx="4250418" cy="402518"/>
          </a:xfrm>
          <a:prstGeom prst="rect">
            <a:avLst/>
          </a:prstGeom>
        </p:spPr>
        <p:txBody>
          <a:bodyPr/>
          <a:lstStyle>
            <a:lvl1pPr>
              <a:defRPr sz="2333">
                <a:solidFill>
                  <a:schemeClr val="bg1"/>
                </a:solidFill>
                <a:latin typeface="+mn-lt"/>
              </a:defRPr>
            </a:lvl1pPr>
          </a:lstStyle>
          <a:p>
            <a:r>
              <a:rPr lang="fr-FR" dirty="0"/>
              <a:t>ADD A TITLE</a:t>
            </a:r>
          </a:p>
        </p:txBody>
      </p:sp>
      <p:sp>
        <p:nvSpPr>
          <p:cNvPr id="10" name="Espace réservé du texte 3"/>
          <p:cNvSpPr>
            <a:spLocks noGrp="1"/>
          </p:cNvSpPr>
          <p:nvPr>
            <p:ph type="body" sz="quarter" idx="10" hasCustomPrompt="1"/>
          </p:nvPr>
        </p:nvSpPr>
        <p:spPr>
          <a:xfrm>
            <a:off x="654845" y="1074050"/>
            <a:ext cx="4250531" cy="326869"/>
          </a:xfrm>
          <a:prstGeom prst="rect">
            <a:avLst/>
          </a:prstGeom>
        </p:spPr>
        <p:txBody>
          <a:bodyPr/>
          <a:lstStyle>
            <a:lvl1pPr marL="0" indent="0">
              <a:buNone/>
              <a:defRPr sz="1667" baseline="0">
                <a:solidFill>
                  <a:srgbClr val="009CBC"/>
                </a:solidFill>
              </a:defRPr>
            </a:lvl1pPr>
          </a:lstStyle>
          <a:p>
            <a:pPr lvl="0"/>
            <a:r>
              <a:rPr lang="fr-FR" dirty="0"/>
              <a:t>ADD A TITLE</a:t>
            </a:r>
          </a:p>
        </p:txBody>
      </p:sp>
      <p:sp>
        <p:nvSpPr>
          <p:cNvPr id="3" name="Espace réservé du texte 2"/>
          <p:cNvSpPr>
            <a:spLocks noGrp="1"/>
          </p:cNvSpPr>
          <p:nvPr>
            <p:ph type="body" sz="quarter" idx="11" hasCustomPrompt="1"/>
          </p:nvPr>
        </p:nvSpPr>
        <p:spPr>
          <a:xfrm>
            <a:off x="654845" y="1860021"/>
            <a:ext cx="4250531" cy="3348733"/>
          </a:xfrm>
          <a:prstGeom prst="rect">
            <a:avLst/>
          </a:prstGeom>
        </p:spPr>
        <p:txBody>
          <a:bodyPr/>
          <a:lstStyle>
            <a:lvl1pPr marL="0" indent="0">
              <a:buNone/>
              <a:defRPr sz="1500">
                <a:solidFill>
                  <a:schemeClr val="bg1"/>
                </a:solidFill>
              </a:defRPr>
            </a:lvl1pPr>
          </a:lstStyle>
          <a:p>
            <a:pPr lvl="0"/>
            <a:r>
              <a:rPr lang="fr-FR" dirty="0" err="1"/>
              <a:t>Add</a:t>
            </a:r>
            <a:r>
              <a:rPr lang="fr-FR" dirty="0"/>
              <a:t> </a:t>
            </a:r>
            <a:r>
              <a:rPr lang="fr-FR" dirty="0" err="1"/>
              <a:t>text</a:t>
            </a:r>
            <a:endParaRPr lang="fr-FR" dirty="0"/>
          </a:p>
        </p:txBody>
      </p:sp>
      <p:sp>
        <p:nvSpPr>
          <p:cNvPr id="7" name="Espace réservé du contenu 6"/>
          <p:cNvSpPr>
            <a:spLocks noGrp="1"/>
          </p:cNvSpPr>
          <p:nvPr>
            <p:ph sz="quarter" idx="12" hasCustomPrompt="1"/>
          </p:nvPr>
        </p:nvSpPr>
        <p:spPr>
          <a:xfrm>
            <a:off x="5445125" y="1460500"/>
            <a:ext cx="4302125" cy="3635375"/>
          </a:xfrm>
          <a:prstGeom prst="rect">
            <a:avLst/>
          </a:prstGeom>
        </p:spPr>
        <p:txBody>
          <a:bodyPr/>
          <a:lstStyle>
            <a:lvl1pPr marL="190492" indent="-190492">
              <a:buClr>
                <a:srgbClr val="4B2882"/>
              </a:buClr>
              <a:buFont typeface="Arial" panose="020B0604020202020204" pitchFamily="34" charset="0"/>
              <a:buChar char="•"/>
              <a:defRPr sz="1500" baseline="0"/>
            </a:lvl1pPr>
            <a:lvl2pPr>
              <a:defRPr sz="1333" baseline="0"/>
            </a:lvl2pPr>
            <a:lvl3pPr marL="952462" indent="-190492">
              <a:buFont typeface="Courier New" panose="02070309020205020404" pitchFamily="49" charset="0"/>
              <a:buChar char="o"/>
              <a:defRPr sz="1167"/>
            </a:lvl3pPr>
            <a:lvl4pPr marL="1381070" indent="-238115">
              <a:buFont typeface="Symbol" panose="05050102010706020507" pitchFamily="18" charset="2"/>
              <a:buChar char="-"/>
              <a:defRPr sz="1000"/>
            </a:lvl4pPr>
            <a:lvl5pPr marL="1762055" indent="-238115">
              <a:buFont typeface="Symbol" panose="05050102010706020507" pitchFamily="18" charset="2"/>
              <a:buChar char="-"/>
              <a:defRPr sz="1000" baseline="0"/>
            </a:lvl5pPr>
          </a:lstStyle>
          <a:p>
            <a:pPr lvl="0"/>
            <a:r>
              <a:rPr lang="fr-FR" dirty="0"/>
              <a:t>First-</a:t>
            </a:r>
            <a:r>
              <a:rPr lang="fr-FR" dirty="0" err="1"/>
              <a:t>level</a:t>
            </a:r>
            <a:r>
              <a:rPr lang="fr-FR" dirty="0"/>
              <a:t> </a:t>
            </a:r>
            <a:r>
              <a:rPr lang="fr-FR" dirty="0" err="1"/>
              <a:t>text</a:t>
            </a:r>
            <a:endParaRPr lang="fr-FR" dirty="0"/>
          </a:p>
          <a:p>
            <a:pPr lvl="1"/>
            <a:r>
              <a:rPr lang="fr-FR" dirty="0"/>
              <a:t>Second-</a:t>
            </a:r>
            <a:r>
              <a:rPr lang="fr-FR" dirty="0" err="1"/>
              <a:t>level</a:t>
            </a:r>
            <a:r>
              <a:rPr lang="fr-FR" dirty="0"/>
              <a:t> </a:t>
            </a:r>
            <a:r>
              <a:rPr lang="fr-FR" dirty="0" err="1"/>
              <a:t>text</a:t>
            </a:r>
            <a:endParaRPr lang="fr-FR" dirty="0"/>
          </a:p>
          <a:p>
            <a:pPr lvl="2"/>
            <a:r>
              <a:rPr lang="fr-FR" dirty="0" err="1"/>
              <a:t>Third</a:t>
            </a:r>
            <a:r>
              <a:rPr lang="fr-FR" dirty="0"/>
              <a:t> </a:t>
            </a:r>
            <a:r>
              <a:rPr lang="fr-FR" dirty="0" err="1"/>
              <a:t>level</a:t>
            </a:r>
            <a:endParaRPr lang="fr-FR" dirty="0"/>
          </a:p>
          <a:p>
            <a:pPr lvl="3"/>
            <a:r>
              <a:rPr lang="fr-FR" dirty="0" err="1"/>
              <a:t>Fourth</a:t>
            </a:r>
            <a:r>
              <a:rPr lang="fr-FR" dirty="0"/>
              <a:t> </a:t>
            </a:r>
            <a:r>
              <a:rPr lang="fr-FR" dirty="0" err="1"/>
              <a:t>level</a:t>
            </a:r>
            <a:endParaRPr lang="fr-FR" dirty="0"/>
          </a:p>
          <a:p>
            <a:pPr lvl="4"/>
            <a:r>
              <a:rPr lang="fr-FR" dirty="0" err="1"/>
              <a:t>Fifth</a:t>
            </a:r>
            <a:r>
              <a:rPr lang="fr-FR" dirty="0"/>
              <a:t> </a:t>
            </a:r>
            <a:r>
              <a:rPr lang="fr-FR" dirty="0" err="1"/>
              <a:t>level</a:t>
            </a:r>
            <a:endParaRPr lang="fr-FR" dirty="0"/>
          </a:p>
        </p:txBody>
      </p:sp>
      <p:cxnSp>
        <p:nvCxnSpPr>
          <p:cNvPr id="27" name="Connecteur droit 26"/>
          <p:cNvCxnSpPr/>
          <p:nvPr/>
        </p:nvCxnSpPr>
        <p:spPr>
          <a:xfrm>
            <a:off x="925542" y="343527"/>
            <a:ext cx="9120000" cy="0"/>
          </a:xfrm>
          <a:prstGeom prst="line">
            <a:avLst/>
          </a:prstGeom>
          <a:ln cmpd="sng">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8" name="ZoneTexte 27"/>
          <p:cNvSpPr txBox="1"/>
          <p:nvPr/>
        </p:nvSpPr>
        <p:spPr>
          <a:xfrm>
            <a:off x="161539" y="213005"/>
            <a:ext cx="1452563" cy="220510"/>
          </a:xfrm>
          <a:prstGeom prst="rect">
            <a:avLst/>
          </a:prstGeom>
          <a:noFill/>
        </p:spPr>
        <p:txBody>
          <a:bodyPr wrap="square" rtlCol="0">
            <a:spAutoFit/>
          </a:bodyPr>
          <a:lstStyle/>
          <a:p>
            <a:r>
              <a:rPr lang="fr-FR" sz="833" dirty="0">
                <a:solidFill>
                  <a:schemeClr val="bg1"/>
                </a:solidFill>
                <a:latin typeface="+mn-lt"/>
              </a:rPr>
              <a:t>THE</a:t>
            </a:r>
            <a:r>
              <a:rPr lang="fr-FR" sz="833" baseline="0" dirty="0">
                <a:solidFill>
                  <a:schemeClr val="bg1"/>
                </a:solidFill>
                <a:latin typeface="+mn-lt"/>
              </a:rPr>
              <a:t> GROUP</a:t>
            </a:r>
            <a:endParaRPr lang="fr-FR" sz="833" dirty="0">
              <a:solidFill>
                <a:schemeClr val="bg1"/>
              </a:solidFill>
              <a:latin typeface="+mn-lt"/>
            </a:endParaRPr>
          </a:p>
        </p:txBody>
      </p:sp>
      <p:cxnSp>
        <p:nvCxnSpPr>
          <p:cNvPr id="29" name="Connecteur droit 28"/>
          <p:cNvCxnSpPr/>
          <p:nvPr/>
        </p:nvCxnSpPr>
        <p:spPr>
          <a:xfrm>
            <a:off x="939272" y="343527"/>
            <a:ext cx="4140000" cy="0"/>
          </a:xfrm>
          <a:prstGeom prst="line">
            <a:avLst/>
          </a:prstGeom>
          <a:ln cmpd="sng">
            <a:solidFill>
              <a:schemeClr val="bg1"/>
            </a:solidFill>
          </a:ln>
        </p:spPr>
        <p:style>
          <a:lnRef idx="1">
            <a:schemeClr val="accent1"/>
          </a:lnRef>
          <a:fillRef idx="0">
            <a:schemeClr val="accent1"/>
          </a:fillRef>
          <a:effectRef idx="0">
            <a:schemeClr val="accent1"/>
          </a:effectRef>
          <a:fontRef idx="minor">
            <a:schemeClr val="tx1"/>
          </a:fontRef>
        </p:style>
      </p:cxnSp>
      <p:pic>
        <p:nvPicPr>
          <p:cNvPr id="16" name="Image 15">
            <a:extLst>
              <a:ext uri="{FF2B5EF4-FFF2-40B4-BE49-F238E27FC236}">
                <a16:creationId xmlns:a16="http://schemas.microsoft.com/office/drawing/2014/main" id="{60EC37A2-CFA5-4AF9-B062-614D9CC0794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035510" y="52674"/>
            <a:ext cx="1010032" cy="286754"/>
          </a:xfrm>
          <a:prstGeom prst="rect">
            <a:avLst/>
          </a:prstGeom>
        </p:spPr>
      </p:pic>
    </p:spTree>
    <p:extLst>
      <p:ext uri="{BB962C8B-B14F-4D97-AF65-F5344CB8AC3E}">
        <p14:creationId xmlns:p14="http://schemas.microsoft.com/office/powerpoint/2010/main" val="3959869460"/>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4. Two contents">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7BB7F39D-A660-47DA-99A3-6F5386209BAA}"/>
              </a:ext>
            </a:extLst>
          </p:cNvPr>
          <p:cNvSpPr/>
          <p:nvPr/>
        </p:nvSpPr>
        <p:spPr>
          <a:xfrm>
            <a:off x="0" y="0"/>
            <a:ext cx="5082000" cy="5715000"/>
          </a:xfrm>
          <a:prstGeom prst="rect">
            <a:avLst/>
          </a:prstGeom>
          <a:solidFill>
            <a:srgbClr val="4B288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500" dirty="0">
              <a:solidFill>
                <a:schemeClr val="bg1"/>
              </a:solidFill>
            </a:endParaRPr>
          </a:p>
        </p:txBody>
      </p:sp>
      <p:pic>
        <p:nvPicPr>
          <p:cNvPr id="16" name="Image 15"/>
          <p:cNvPicPr>
            <a:picLocks noChangeAspect="1"/>
          </p:cNvPicPr>
          <p:nvPr/>
        </p:nvPicPr>
        <p:blipFill>
          <a:blip r:embed="rId2">
            <a:extLst>
              <a:ext uri="{28A0092B-C50C-407E-A947-70E740481C1C}">
                <a14:useLocalDpi xmlns:a14="http://schemas.microsoft.com/office/drawing/2010/main"/>
              </a:ext>
            </a:extLst>
          </a:blip>
          <a:stretch>
            <a:fillRect/>
          </a:stretch>
        </p:blipFill>
        <p:spPr>
          <a:xfrm flipV="1">
            <a:off x="0" y="5226413"/>
            <a:ext cx="4135493" cy="488588"/>
          </a:xfrm>
          <a:prstGeom prst="rect">
            <a:avLst/>
          </a:prstGeom>
        </p:spPr>
      </p:pic>
      <p:pic>
        <p:nvPicPr>
          <p:cNvPr id="9" name="Image 8" descr="Une image contenant texte, clipart&#10;&#10;Description générée automatiquement">
            <a:extLst>
              <a:ext uri="{FF2B5EF4-FFF2-40B4-BE49-F238E27FC236}">
                <a16:creationId xmlns:a16="http://schemas.microsoft.com/office/drawing/2014/main" id="{938ADC31-B4E3-40F6-9E13-B2452296F21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006509" y="52712"/>
            <a:ext cx="1052675" cy="258585"/>
          </a:xfrm>
          <a:prstGeom prst="rect">
            <a:avLst/>
          </a:prstGeom>
        </p:spPr>
      </p:pic>
      <p:cxnSp>
        <p:nvCxnSpPr>
          <p:cNvPr id="11" name="Connecteur droit 10"/>
          <p:cNvCxnSpPr/>
          <p:nvPr/>
        </p:nvCxnSpPr>
        <p:spPr>
          <a:xfrm>
            <a:off x="0" y="952809"/>
            <a:ext cx="540000" cy="0"/>
          </a:xfrm>
          <a:prstGeom prst="line">
            <a:avLst/>
          </a:prstGeom>
          <a:ln w="57150">
            <a:solidFill>
              <a:srgbClr val="4B2882"/>
            </a:solidFill>
          </a:ln>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1830916" y="5537252"/>
            <a:ext cx="8010000" cy="60000"/>
          </a:xfrm>
          <a:prstGeom prst="rect">
            <a:avLst/>
          </a:prstGeom>
          <a:gradFill flip="none" rotWithShape="1">
            <a:gsLst>
              <a:gs pos="0">
                <a:schemeClr val="bg1"/>
              </a:gs>
              <a:gs pos="17532">
                <a:srgbClr val="A3F0FF"/>
              </a:gs>
              <a:gs pos="38000">
                <a:srgbClr val="00CDF6"/>
              </a:gs>
              <a:gs pos="58000">
                <a:srgbClr val="009BBC"/>
              </a:gs>
              <a:gs pos="74000">
                <a:srgbClr val="8052CA"/>
              </a:gs>
              <a:gs pos="100000">
                <a:srgbClr val="4B288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500"/>
          </a:p>
        </p:txBody>
      </p:sp>
      <p:cxnSp>
        <p:nvCxnSpPr>
          <p:cNvPr id="18" name="Connecteur droit 17"/>
          <p:cNvCxnSpPr/>
          <p:nvPr/>
        </p:nvCxnSpPr>
        <p:spPr>
          <a:xfrm>
            <a:off x="0" y="952809"/>
            <a:ext cx="540000"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19" name="Titre 1"/>
          <p:cNvSpPr>
            <a:spLocks noGrp="1"/>
          </p:cNvSpPr>
          <p:nvPr>
            <p:ph type="title" hasCustomPrompt="1"/>
          </p:nvPr>
        </p:nvSpPr>
        <p:spPr>
          <a:xfrm>
            <a:off x="654958" y="669903"/>
            <a:ext cx="4250418" cy="402518"/>
          </a:xfrm>
          <a:prstGeom prst="rect">
            <a:avLst/>
          </a:prstGeom>
        </p:spPr>
        <p:txBody>
          <a:bodyPr/>
          <a:lstStyle>
            <a:lvl1pPr>
              <a:defRPr sz="2333" baseline="0">
                <a:solidFill>
                  <a:schemeClr val="bg1"/>
                </a:solidFill>
                <a:latin typeface="+mn-lt"/>
              </a:defRPr>
            </a:lvl1pPr>
          </a:lstStyle>
          <a:p>
            <a:r>
              <a:rPr lang="fr-FR" dirty="0"/>
              <a:t>ADD A TITLE</a:t>
            </a:r>
          </a:p>
        </p:txBody>
      </p:sp>
      <p:sp>
        <p:nvSpPr>
          <p:cNvPr id="20" name="Espace réservé du texte 3"/>
          <p:cNvSpPr>
            <a:spLocks noGrp="1"/>
          </p:cNvSpPr>
          <p:nvPr>
            <p:ph type="body" sz="quarter" idx="11" hasCustomPrompt="1"/>
          </p:nvPr>
        </p:nvSpPr>
        <p:spPr>
          <a:xfrm>
            <a:off x="654845" y="1074050"/>
            <a:ext cx="4250531" cy="326869"/>
          </a:xfrm>
          <a:prstGeom prst="rect">
            <a:avLst/>
          </a:prstGeom>
        </p:spPr>
        <p:txBody>
          <a:bodyPr/>
          <a:lstStyle>
            <a:lvl1pPr marL="0" indent="0">
              <a:buNone/>
              <a:defRPr sz="1667" baseline="0">
                <a:solidFill>
                  <a:srgbClr val="009CBC"/>
                </a:solidFill>
              </a:defRPr>
            </a:lvl1pPr>
          </a:lstStyle>
          <a:p>
            <a:pPr lvl="0"/>
            <a:r>
              <a:rPr lang="fr-FR" dirty="0"/>
              <a:t>ADD A TITLE</a:t>
            </a:r>
          </a:p>
        </p:txBody>
      </p:sp>
      <p:cxnSp>
        <p:nvCxnSpPr>
          <p:cNvPr id="32" name="Connecteur droit 31"/>
          <p:cNvCxnSpPr/>
          <p:nvPr/>
        </p:nvCxnSpPr>
        <p:spPr>
          <a:xfrm>
            <a:off x="925542" y="343527"/>
            <a:ext cx="9120000" cy="0"/>
          </a:xfrm>
          <a:prstGeom prst="line">
            <a:avLst/>
          </a:prstGeom>
          <a:ln cmpd="sng">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3" name="ZoneTexte 32"/>
          <p:cNvSpPr txBox="1"/>
          <p:nvPr/>
        </p:nvSpPr>
        <p:spPr>
          <a:xfrm>
            <a:off x="161539" y="213005"/>
            <a:ext cx="1452563" cy="220510"/>
          </a:xfrm>
          <a:prstGeom prst="rect">
            <a:avLst/>
          </a:prstGeom>
          <a:noFill/>
        </p:spPr>
        <p:txBody>
          <a:bodyPr wrap="square" rtlCol="0">
            <a:spAutoFit/>
          </a:bodyPr>
          <a:lstStyle/>
          <a:p>
            <a:r>
              <a:rPr lang="fr-FR" sz="833" dirty="0" smtClean="0">
                <a:solidFill>
                  <a:schemeClr val="bg1"/>
                </a:solidFill>
                <a:latin typeface="+mn-lt"/>
              </a:rPr>
              <a:t>Formation</a:t>
            </a:r>
            <a:endParaRPr lang="fr-FR" sz="833" dirty="0">
              <a:solidFill>
                <a:schemeClr val="bg1"/>
              </a:solidFill>
              <a:latin typeface="+mn-lt"/>
            </a:endParaRPr>
          </a:p>
        </p:txBody>
      </p:sp>
      <p:cxnSp>
        <p:nvCxnSpPr>
          <p:cNvPr id="34" name="Connecteur droit 33"/>
          <p:cNvCxnSpPr/>
          <p:nvPr/>
        </p:nvCxnSpPr>
        <p:spPr>
          <a:xfrm>
            <a:off x="939272" y="343527"/>
            <a:ext cx="4140000" cy="0"/>
          </a:xfrm>
          <a:prstGeom prst="line">
            <a:avLst/>
          </a:prstGeom>
          <a:ln cmpd="sng">
            <a:solidFill>
              <a:schemeClr val="bg1"/>
            </a:solidFill>
          </a:ln>
        </p:spPr>
        <p:style>
          <a:lnRef idx="1">
            <a:schemeClr val="accent1"/>
          </a:lnRef>
          <a:fillRef idx="0">
            <a:schemeClr val="accent1"/>
          </a:fillRef>
          <a:effectRef idx="0">
            <a:schemeClr val="accent1"/>
          </a:effectRef>
          <a:fontRef idx="minor">
            <a:schemeClr val="tx1"/>
          </a:fontRef>
        </p:style>
      </p:cxnSp>
      <p:pic>
        <p:nvPicPr>
          <p:cNvPr id="21" name="Image 20">
            <a:extLst>
              <a:ext uri="{FF2B5EF4-FFF2-40B4-BE49-F238E27FC236}">
                <a16:creationId xmlns:a16="http://schemas.microsoft.com/office/drawing/2014/main" id="{5DBCB9C6-85FE-410C-9540-6A27D1AFA72A}"/>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035510" y="52674"/>
            <a:ext cx="1010032" cy="286754"/>
          </a:xfrm>
          <a:prstGeom prst="rect">
            <a:avLst/>
          </a:prstGeom>
        </p:spPr>
      </p:pic>
      <p:sp>
        <p:nvSpPr>
          <p:cNvPr id="24" name="Espace réservé du texte 2">
            <a:extLst>
              <a:ext uri="{FF2B5EF4-FFF2-40B4-BE49-F238E27FC236}">
                <a16:creationId xmlns:a16="http://schemas.microsoft.com/office/drawing/2014/main" id="{82FAC165-D537-4CDF-8DC3-394C2DCC6A18}"/>
              </a:ext>
            </a:extLst>
          </p:cNvPr>
          <p:cNvSpPr>
            <a:spLocks noGrp="1"/>
          </p:cNvSpPr>
          <p:nvPr>
            <p:ph type="body" sz="quarter" idx="12" hasCustomPrompt="1"/>
          </p:nvPr>
        </p:nvSpPr>
        <p:spPr>
          <a:xfrm>
            <a:off x="654845" y="1728374"/>
            <a:ext cx="4250531" cy="3507596"/>
          </a:xfrm>
          <a:prstGeom prst="rect">
            <a:avLst/>
          </a:prstGeom>
        </p:spPr>
        <p:txBody>
          <a:bodyPr/>
          <a:lstStyle>
            <a:lvl1pPr marL="0" indent="0">
              <a:buNone/>
              <a:defRPr sz="1333">
                <a:solidFill>
                  <a:schemeClr val="bg1"/>
                </a:solidFill>
              </a:defRPr>
            </a:lvl1pPr>
          </a:lstStyle>
          <a:p>
            <a:pPr lvl="0"/>
            <a:r>
              <a:rPr lang="fr-FR" dirty="0" err="1"/>
              <a:t>Add</a:t>
            </a:r>
            <a:r>
              <a:rPr lang="fr-FR" dirty="0"/>
              <a:t> </a:t>
            </a:r>
            <a:r>
              <a:rPr lang="fr-FR" dirty="0" err="1"/>
              <a:t>text</a:t>
            </a:r>
            <a:endParaRPr lang="fr-FR" dirty="0"/>
          </a:p>
        </p:txBody>
      </p:sp>
      <p:sp>
        <p:nvSpPr>
          <p:cNvPr id="25" name="Espace réservé du contenu 6">
            <a:extLst>
              <a:ext uri="{FF2B5EF4-FFF2-40B4-BE49-F238E27FC236}">
                <a16:creationId xmlns:a16="http://schemas.microsoft.com/office/drawing/2014/main" id="{998D6D29-6682-467B-9C2A-456816DF6328}"/>
              </a:ext>
            </a:extLst>
          </p:cNvPr>
          <p:cNvSpPr>
            <a:spLocks noGrp="1"/>
          </p:cNvSpPr>
          <p:nvPr>
            <p:ph sz="quarter" idx="13" hasCustomPrompt="1"/>
          </p:nvPr>
        </p:nvSpPr>
        <p:spPr>
          <a:xfrm>
            <a:off x="5445125" y="1040032"/>
            <a:ext cx="4302125" cy="4195938"/>
          </a:xfrm>
          <a:prstGeom prst="rect">
            <a:avLst/>
          </a:prstGeom>
        </p:spPr>
        <p:txBody>
          <a:bodyPr/>
          <a:lstStyle>
            <a:lvl1pPr marL="190492" indent="-190492">
              <a:buClr>
                <a:srgbClr val="4B2882"/>
              </a:buClr>
              <a:buFont typeface="Arial" panose="020B0604020202020204" pitchFamily="34" charset="0"/>
              <a:buChar char="•"/>
              <a:defRPr sz="1333" baseline="0"/>
            </a:lvl1pPr>
            <a:lvl2pPr>
              <a:defRPr sz="1167" baseline="0"/>
            </a:lvl2pPr>
            <a:lvl3pPr marL="952462" indent="-190492">
              <a:buFont typeface="Courier New" panose="02070309020205020404" pitchFamily="49" charset="0"/>
              <a:buChar char="o"/>
              <a:defRPr sz="1000"/>
            </a:lvl3pPr>
            <a:lvl4pPr marL="1381070" indent="-238115">
              <a:buFont typeface="Symbol" panose="05050102010706020507" pitchFamily="18" charset="2"/>
              <a:buChar char="-"/>
              <a:defRPr sz="917"/>
            </a:lvl4pPr>
            <a:lvl5pPr marL="1762055" indent="-238115">
              <a:buFont typeface="Symbol" panose="05050102010706020507" pitchFamily="18" charset="2"/>
              <a:buChar char="-"/>
              <a:defRPr sz="917" baseline="0"/>
            </a:lvl5pPr>
          </a:lstStyle>
          <a:p>
            <a:pPr lvl="0"/>
            <a:r>
              <a:rPr lang="fr-FR" dirty="0"/>
              <a:t>First-</a:t>
            </a:r>
            <a:r>
              <a:rPr lang="fr-FR" dirty="0" err="1"/>
              <a:t>level</a:t>
            </a:r>
            <a:r>
              <a:rPr lang="fr-FR" dirty="0"/>
              <a:t> </a:t>
            </a:r>
            <a:r>
              <a:rPr lang="fr-FR" dirty="0" err="1"/>
              <a:t>text</a:t>
            </a:r>
            <a:endParaRPr lang="fr-FR" dirty="0"/>
          </a:p>
          <a:p>
            <a:pPr lvl="1"/>
            <a:r>
              <a:rPr lang="fr-FR" dirty="0"/>
              <a:t>Second-</a:t>
            </a:r>
            <a:r>
              <a:rPr lang="fr-FR" dirty="0" err="1"/>
              <a:t>level</a:t>
            </a:r>
            <a:r>
              <a:rPr lang="fr-FR" dirty="0"/>
              <a:t> </a:t>
            </a:r>
            <a:r>
              <a:rPr lang="fr-FR" dirty="0" err="1"/>
              <a:t>text</a:t>
            </a:r>
            <a:endParaRPr lang="fr-FR" dirty="0"/>
          </a:p>
          <a:p>
            <a:pPr lvl="2"/>
            <a:r>
              <a:rPr lang="fr-FR" dirty="0" err="1"/>
              <a:t>Third</a:t>
            </a:r>
            <a:r>
              <a:rPr lang="fr-FR" dirty="0"/>
              <a:t> </a:t>
            </a:r>
            <a:r>
              <a:rPr lang="fr-FR" dirty="0" err="1"/>
              <a:t>level</a:t>
            </a:r>
            <a:endParaRPr lang="fr-FR" dirty="0"/>
          </a:p>
          <a:p>
            <a:pPr lvl="3"/>
            <a:r>
              <a:rPr lang="fr-FR" dirty="0" err="1"/>
              <a:t>Fourth</a:t>
            </a:r>
            <a:r>
              <a:rPr lang="fr-FR" dirty="0"/>
              <a:t> </a:t>
            </a:r>
            <a:r>
              <a:rPr lang="fr-FR" dirty="0" err="1"/>
              <a:t>level</a:t>
            </a:r>
            <a:endParaRPr lang="fr-FR" dirty="0"/>
          </a:p>
          <a:p>
            <a:pPr lvl="4"/>
            <a:r>
              <a:rPr lang="fr-FR" dirty="0" err="1"/>
              <a:t>Fifth</a:t>
            </a:r>
            <a:r>
              <a:rPr lang="fr-FR" dirty="0"/>
              <a:t> </a:t>
            </a:r>
            <a:r>
              <a:rPr lang="fr-FR" dirty="0" err="1"/>
              <a:t>level</a:t>
            </a:r>
            <a:endParaRPr lang="fr-FR" dirty="0"/>
          </a:p>
        </p:txBody>
      </p:sp>
    </p:spTree>
    <p:extLst>
      <p:ext uri="{BB962C8B-B14F-4D97-AF65-F5344CB8AC3E}">
        <p14:creationId xmlns:p14="http://schemas.microsoft.com/office/powerpoint/2010/main" val="2732810365"/>
      </p:ext>
    </p:extLst>
  </p:cSld>
  <p:clrMapOvr>
    <a:masterClrMapping/>
  </p:clrMapOvr>
  <p:timing>
    <p:tnLst>
      <p:par>
        <p:cTn id="1" dur="indefinite" restart="never" nodeType="tmRoot"/>
      </p:par>
    </p:tnLst>
  </p:timing>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6. Two contents">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7BB7F39D-A660-47DA-99A3-6F5386209BAA}"/>
              </a:ext>
            </a:extLst>
          </p:cNvPr>
          <p:cNvSpPr/>
          <p:nvPr/>
        </p:nvSpPr>
        <p:spPr>
          <a:xfrm>
            <a:off x="0" y="0"/>
            <a:ext cx="5082000" cy="5715000"/>
          </a:xfrm>
          <a:prstGeom prst="rect">
            <a:avLst/>
          </a:prstGeom>
          <a:solidFill>
            <a:srgbClr val="00608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500" dirty="0">
              <a:solidFill>
                <a:schemeClr val="bg1"/>
              </a:solidFill>
            </a:endParaRPr>
          </a:p>
        </p:txBody>
      </p:sp>
      <p:pic>
        <p:nvPicPr>
          <p:cNvPr id="16" name="Image 15"/>
          <p:cNvPicPr>
            <a:picLocks noChangeAspect="1"/>
          </p:cNvPicPr>
          <p:nvPr/>
        </p:nvPicPr>
        <p:blipFill>
          <a:blip r:embed="rId2">
            <a:extLst>
              <a:ext uri="{28A0092B-C50C-407E-A947-70E740481C1C}">
                <a14:useLocalDpi xmlns:a14="http://schemas.microsoft.com/office/drawing/2010/main"/>
              </a:ext>
            </a:extLst>
          </a:blip>
          <a:stretch>
            <a:fillRect/>
          </a:stretch>
        </p:blipFill>
        <p:spPr>
          <a:xfrm flipV="1">
            <a:off x="0" y="5226413"/>
            <a:ext cx="4135493" cy="488588"/>
          </a:xfrm>
          <a:prstGeom prst="rect">
            <a:avLst/>
          </a:prstGeom>
        </p:spPr>
      </p:pic>
      <p:sp>
        <p:nvSpPr>
          <p:cNvPr id="17" name="Rectangle 16"/>
          <p:cNvSpPr/>
          <p:nvPr/>
        </p:nvSpPr>
        <p:spPr>
          <a:xfrm>
            <a:off x="1830916" y="5537252"/>
            <a:ext cx="8010000" cy="60000"/>
          </a:xfrm>
          <a:prstGeom prst="rect">
            <a:avLst/>
          </a:prstGeom>
          <a:gradFill flip="none" rotWithShape="1">
            <a:gsLst>
              <a:gs pos="0">
                <a:schemeClr val="bg1"/>
              </a:gs>
              <a:gs pos="17532">
                <a:srgbClr val="A3F0FF"/>
              </a:gs>
              <a:gs pos="38000">
                <a:srgbClr val="00CDF6"/>
              </a:gs>
              <a:gs pos="58000">
                <a:srgbClr val="009BBC"/>
              </a:gs>
              <a:gs pos="74000">
                <a:srgbClr val="8052CA"/>
              </a:gs>
              <a:gs pos="100000">
                <a:srgbClr val="4B288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500"/>
          </a:p>
        </p:txBody>
      </p:sp>
      <p:cxnSp>
        <p:nvCxnSpPr>
          <p:cNvPr id="19" name="Connecteur droit 18"/>
          <p:cNvCxnSpPr/>
          <p:nvPr/>
        </p:nvCxnSpPr>
        <p:spPr>
          <a:xfrm>
            <a:off x="0" y="952809"/>
            <a:ext cx="540000" cy="0"/>
          </a:xfrm>
          <a:prstGeom prst="line">
            <a:avLst/>
          </a:prstGeom>
          <a:ln w="57150">
            <a:solidFill>
              <a:srgbClr val="009CBC"/>
            </a:solidFill>
          </a:ln>
        </p:spPr>
        <p:style>
          <a:lnRef idx="1">
            <a:schemeClr val="accent1"/>
          </a:lnRef>
          <a:fillRef idx="0">
            <a:schemeClr val="accent1"/>
          </a:fillRef>
          <a:effectRef idx="0">
            <a:schemeClr val="accent1"/>
          </a:effectRef>
          <a:fontRef idx="minor">
            <a:schemeClr val="tx1"/>
          </a:fontRef>
        </p:style>
      </p:cxnSp>
      <p:sp>
        <p:nvSpPr>
          <p:cNvPr id="14" name="Titre 1"/>
          <p:cNvSpPr>
            <a:spLocks noGrp="1"/>
          </p:cNvSpPr>
          <p:nvPr>
            <p:ph type="title" hasCustomPrompt="1"/>
          </p:nvPr>
        </p:nvSpPr>
        <p:spPr>
          <a:xfrm>
            <a:off x="654958" y="669903"/>
            <a:ext cx="4250418" cy="402518"/>
          </a:xfrm>
          <a:prstGeom prst="rect">
            <a:avLst/>
          </a:prstGeom>
        </p:spPr>
        <p:txBody>
          <a:bodyPr/>
          <a:lstStyle>
            <a:lvl1pPr>
              <a:defRPr sz="2333">
                <a:solidFill>
                  <a:schemeClr val="bg1"/>
                </a:solidFill>
                <a:latin typeface="+mn-lt"/>
              </a:defRPr>
            </a:lvl1pPr>
          </a:lstStyle>
          <a:p>
            <a:r>
              <a:rPr lang="fr-FR" dirty="0"/>
              <a:t>ADD A TITLE</a:t>
            </a:r>
          </a:p>
        </p:txBody>
      </p:sp>
      <p:sp>
        <p:nvSpPr>
          <p:cNvPr id="15" name="Espace réservé du texte 3"/>
          <p:cNvSpPr>
            <a:spLocks noGrp="1"/>
          </p:cNvSpPr>
          <p:nvPr>
            <p:ph type="body" sz="quarter" idx="10" hasCustomPrompt="1"/>
          </p:nvPr>
        </p:nvSpPr>
        <p:spPr>
          <a:xfrm>
            <a:off x="654845" y="1074050"/>
            <a:ext cx="4250531" cy="326869"/>
          </a:xfrm>
          <a:prstGeom prst="rect">
            <a:avLst/>
          </a:prstGeom>
        </p:spPr>
        <p:txBody>
          <a:bodyPr/>
          <a:lstStyle>
            <a:lvl1pPr marL="0" indent="0">
              <a:buNone/>
              <a:defRPr sz="1667" baseline="0">
                <a:solidFill>
                  <a:srgbClr val="009CBC"/>
                </a:solidFill>
              </a:defRPr>
            </a:lvl1pPr>
          </a:lstStyle>
          <a:p>
            <a:pPr lvl="0"/>
            <a:r>
              <a:rPr lang="fr-FR" dirty="0"/>
              <a:t>ADD A TITTLE</a:t>
            </a:r>
          </a:p>
        </p:txBody>
      </p:sp>
      <p:cxnSp>
        <p:nvCxnSpPr>
          <p:cNvPr id="20" name="Connecteur droit 19"/>
          <p:cNvCxnSpPr/>
          <p:nvPr/>
        </p:nvCxnSpPr>
        <p:spPr>
          <a:xfrm>
            <a:off x="925542" y="343527"/>
            <a:ext cx="9120000" cy="0"/>
          </a:xfrm>
          <a:prstGeom prst="line">
            <a:avLst/>
          </a:prstGeom>
          <a:ln cmpd="sng">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2" name="ZoneTexte 21"/>
          <p:cNvSpPr txBox="1"/>
          <p:nvPr/>
        </p:nvSpPr>
        <p:spPr>
          <a:xfrm>
            <a:off x="161539" y="213005"/>
            <a:ext cx="1452563" cy="220510"/>
          </a:xfrm>
          <a:prstGeom prst="rect">
            <a:avLst/>
          </a:prstGeom>
          <a:noFill/>
        </p:spPr>
        <p:txBody>
          <a:bodyPr wrap="square" rtlCol="0">
            <a:spAutoFit/>
          </a:bodyPr>
          <a:lstStyle/>
          <a:p>
            <a:r>
              <a:rPr lang="fr-FR" sz="833" dirty="0" smtClean="0">
                <a:solidFill>
                  <a:schemeClr val="bg1"/>
                </a:solidFill>
                <a:latin typeface="+mn-lt"/>
              </a:rPr>
              <a:t>Formation</a:t>
            </a:r>
            <a:endParaRPr lang="fr-FR" sz="833" dirty="0">
              <a:solidFill>
                <a:schemeClr val="bg1"/>
              </a:solidFill>
              <a:latin typeface="+mn-lt"/>
            </a:endParaRPr>
          </a:p>
        </p:txBody>
      </p:sp>
      <p:cxnSp>
        <p:nvCxnSpPr>
          <p:cNvPr id="24" name="Connecteur droit 23"/>
          <p:cNvCxnSpPr/>
          <p:nvPr/>
        </p:nvCxnSpPr>
        <p:spPr>
          <a:xfrm>
            <a:off x="939272" y="343527"/>
            <a:ext cx="4140000" cy="0"/>
          </a:xfrm>
          <a:prstGeom prst="line">
            <a:avLst/>
          </a:prstGeom>
          <a:ln cmpd="sng">
            <a:solidFill>
              <a:schemeClr val="bg1"/>
            </a:solidFill>
          </a:ln>
        </p:spPr>
        <p:style>
          <a:lnRef idx="1">
            <a:schemeClr val="accent1"/>
          </a:lnRef>
          <a:fillRef idx="0">
            <a:schemeClr val="accent1"/>
          </a:fillRef>
          <a:effectRef idx="0">
            <a:schemeClr val="accent1"/>
          </a:effectRef>
          <a:fontRef idx="minor">
            <a:schemeClr val="tx1"/>
          </a:fontRef>
        </p:style>
      </p:cxnSp>
      <p:sp>
        <p:nvSpPr>
          <p:cNvPr id="26" name="Espace réservé du texte 2">
            <a:extLst>
              <a:ext uri="{FF2B5EF4-FFF2-40B4-BE49-F238E27FC236}">
                <a16:creationId xmlns:a16="http://schemas.microsoft.com/office/drawing/2014/main" id="{C341EC84-1CEF-4AB0-9673-B579D777DC73}"/>
              </a:ext>
            </a:extLst>
          </p:cNvPr>
          <p:cNvSpPr>
            <a:spLocks noGrp="1"/>
          </p:cNvSpPr>
          <p:nvPr>
            <p:ph type="body" sz="quarter" idx="12" hasCustomPrompt="1"/>
          </p:nvPr>
        </p:nvSpPr>
        <p:spPr>
          <a:xfrm>
            <a:off x="654845" y="1728374"/>
            <a:ext cx="4250531" cy="3507596"/>
          </a:xfrm>
          <a:prstGeom prst="rect">
            <a:avLst/>
          </a:prstGeom>
        </p:spPr>
        <p:txBody>
          <a:bodyPr/>
          <a:lstStyle>
            <a:lvl1pPr marL="0" indent="0">
              <a:buNone/>
              <a:defRPr sz="1333">
                <a:solidFill>
                  <a:schemeClr val="bg1"/>
                </a:solidFill>
              </a:defRPr>
            </a:lvl1pPr>
          </a:lstStyle>
          <a:p>
            <a:pPr lvl="0"/>
            <a:r>
              <a:rPr lang="fr-FR" dirty="0" err="1"/>
              <a:t>Add</a:t>
            </a:r>
            <a:r>
              <a:rPr lang="fr-FR" dirty="0"/>
              <a:t> </a:t>
            </a:r>
            <a:r>
              <a:rPr lang="fr-FR" dirty="0" err="1"/>
              <a:t>text</a:t>
            </a:r>
            <a:endParaRPr lang="fr-FR" dirty="0"/>
          </a:p>
        </p:txBody>
      </p:sp>
      <p:sp>
        <p:nvSpPr>
          <p:cNvPr id="27" name="Espace réservé du contenu 6">
            <a:extLst>
              <a:ext uri="{FF2B5EF4-FFF2-40B4-BE49-F238E27FC236}">
                <a16:creationId xmlns:a16="http://schemas.microsoft.com/office/drawing/2014/main" id="{45F08C6F-B77F-4154-9F88-429EB3D58354}"/>
              </a:ext>
            </a:extLst>
          </p:cNvPr>
          <p:cNvSpPr>
            <a:spLocks noGrp="1"/>
          </p:cNvSpPr>
          <p:nvPr>
            <p:ph sz="quarter" idx="13" hasCustomPrompt="1"/>
          </p:nvPr>
        </p:nvSpPr>
        <p:spPr>
          <a:xfrm>
            <a:off x="5445125" y="1040032"/>
            <a:ext cx="4302125" cy="4195938"/>
          </a:xfrm>
          <a:prstGeom prst="rect">
            <a:avLst/>
          </a:prstGeom>
        </p:spPr>
        <p:txBody>
          <a:bodyPr/>
          <a:lstStyle>
            <a:lvl1pPr marL="190492" indent="-190492">
              <a:buClr>
                <a:srgbClr val="4B2882"/>
              </a:buClr>
              <a:buFont typeface="Arial" panose="020B0604020202020204" pitchFamily="34" charset="0"/>
              <a:buChar char="•"/>
              <a:defRPr sz="1333" baseline="0"/>
            </a:lvl1pPr>
            <a:lvl2pPr>
              <a:defRPr sz="1167" baseline="0"/>
            </a:lvl2pPr>
            <a:lvl3pPr marL="952462" indent="-190492">
              <a:buFont typeface="Courier New" panose="02070309020205020404" pitchFamily="49" charset="0"/>
              <a:buChar char="o"/>
              <a:defRPr sz="1000"/>
            </a:lvl3pPr>
            <a:lvl4pPr marL="1381070" indent="-238115">
              <a:buFont typeface="Symbol" panose="05050102010706020507" pitchFamily="18" charset="2"/>
              <a:buChar char="-"/>
              <a:defRPr sz="917"/>
            </a:lvl4pPr>
            <a:lvl5pPr marL="1762055" indent="-238115">
              <a:buFont typeface="Symbol" panose="05050102010706020507" pitchFamily="18" charset="2"/>
              <a:buChar char="-"/>
              <a:defRPr sz="917" baseline="0"/>
            </a:lvl5pPr>
          </a:lstStyle>
          <a:p>
            <a:pPr lvl="0"/>
            <a:r>
              <a:rPr lang="fr-FR" dirty="0"/>
              <a:t>First-</a:t>
            </a:r>
            <a:r>
              <a:rPr lang="fr-FR" dirty="0" err="1"/>
              <a:t>level</a:t>
            </a:r>
            <a:r>
              <a:rPr lang="fr-FR" dirty="0"/>
              <a:t> </a:t>
            </a:r>
            <a:r>
              <a:rPr lang="fr-FR" dirty="0" err="1"/>
              <a:t>text</a:t>
            </a:r>
            <a:endParaRPr lang="fr-FR" dirty="0"/>
          </a:p>
          <a:p>
            <a:pPr lvl="1"/>
            <a:r>
              <a:rPr lang="fr-FR" dirty="0"/>
              <a:t>Second-</a:t>
            </a:r>
            <a:r>
              <a:rPr lang="fr-FR" dirty="0" err="1"/>
              <a:t>level</a:t>
            </a:r>
            <a:r>
              <a:rPr lang="fr-FR" dirty="0"/>
              <a:t> </a:t>
            </a:r>
            <a:r>
              <a:rPr lang="fr-FR" dirty="0" err="1"/>
              <a:t>text</a:t>
            </a:r>
            <a:endParaRPr lang="fr-FR" dirty="0"/>
          </a:p>
          <a:p>
            <a:pPr lvl="2"/>
            <a:r>
              <a:rPr lang="fr-FR" dirty="0" err="1"/>
              <a:t>Third</a:t>
            </a:r>
            <a:r>
              <a:rPr lang="fr-FR" dirty="0"/>
              <a:t> </a:t>
            </a:r>
            <a:r>
              <a:rPr lang="fr-FR" dirty="0" err="1"/>
              <a:t>level</a:t>
            </a:r>
            <a:endParaRPr lang="fr-FR" dirty="0"/>
          </a:p>
          <a:p>
            <a:pPr lvl="3"/>
            <a:r>
              <a:rPr lang="fr-FR" dirty="0" err="1"/>
              <a:t>Fourth</a:t>
            </a:r>
            <a:r>
              <a:rPr lang="fr-FR" dirty="0"/>
              <a:t> </a:t>
            </a:r>
            <a:r>
              <a:rPr lang="fr-FR" dirty="0" err="1"/>
              <a:t>level</a:t>
            </a:r>
            <a:endParaRPr lang="fr-FR" dirty="0"/>
          </a:p>
          <a:p>
            <a:pPr lvl="4"/>
            <a:r>
              <a:rPr lang="fr-FR" dirty="0" err="1"/>
              <a:t>Fifth</a:t>
            </a:r>
            <a:r>
              <a:rPr lang="fr-FR" dirty="0"/>
              <a:t> </a:t>
            </a:r>
            <a:r>
              <a:rPr lang="fr-FR" dirty="0" err="1"/>
              <a:t>level</a:t>
            </a:r>
            <a:endParaRPr lang="fr-FR" dirty="0"/>
          </a:p>
        </p:txBody>
      </p:sp>
      <p:pic>
        <p:nvPicPr>
          <p:cNvPr id="18" name="Image 17">
            <a:extLst>
              <a:ext uri="{FF2B5EF4-FFF2-40B4-BE49-F238E27FC236}">
                <a16:creationId xmlns:a16="http://schemas.microsoft.com/office/drawing/2014/main" id="{5AF97185-176D-4858-9C5D-BA72EDDA910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035510" y="52674"/>
            <a:ext cx="1010032" cy="286754"/>
          </a:xfrm>
          <a:prstGeom prst="rect">
            <a:avLst/>
          </a:prstGeom>
        </p:spPr>
      </p:pic>
    </p:spTree>
    <p:extLst>
      <p:ext uri="{BB962C8B-B14F-4D97-AF65-F5344CB8AC3E}">
        <p14:creationId xmlns:p14="http://schemas.microsoft.com/office/powerpoint/2010/main" val="469906453"/>
      </p:ext>
    </p:extLst>
  </p:cSld>
  <p:clrMapOvr>
    <a:masterClrMapping/>
  </p:clrMapOvr>
  <p:timing>
    <p:tnLst>
      <p:par>
        <p:cTn id="1" dur="indefinite" restart="never" nodeType="tmRoot"/>
      </p:par>
    </p:tnLst>
  </p:timing>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1_6. Two contents">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7BB7F39D-A660-47DA-99A3-6F5386209BAA}"/>
              </a:ext>
            </a:extLst>
          </p:cNvPr>
          <p:cNvSpPr/>
          <p:nvPr/>
        </p:nvSpPr>
        <p:spPr>
          <a:xfrm>
            <a:off x="0" y="0"/>
            <a:ext cx="5082000" cy="5715000"/>
          </a:xfrm>
          <a:prstGeom prst="rect">
            <a:avLst/>
          </a:prstGeom>
          <a:solidFill>
            <a:srgbClr val="60BB9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500" dirty="0">
              <a:solidFill>
                <a:schemeClr val="bg1"/>
              </a:solidFill>
            </a:endParaRPr>
          </a:p>
        </p:txBody>
      </p:sp>
      <p:pic>
        <p:nvPicPr>
          <p:cNvPr id="16" name="Image 15"/>
          <p:cNvPicPr>
            <a:picLocks noChangeAspect="1"/>
          </p:cNvPicPr>
          <p:nvPr/>
        </p:nvPicPr>
        <p:blipFill>
          <a:blip r:embed="rId2">
            <a:extLst>
              <a:ext uri="{28A0092B-C50C-407E-A947-70E740481C1C}">
                <a14:useLocalDpi xmlns:a14="http://schemas.microsoft.com/office/drawing/2010/main"/>
              </a:ext>
            </a:extLst>
          </a:blip>
          <a:stretch>
            <a:fillRect/>
          </a:stretch>
        </p:blipFill>
        <p:spPr>
          <a:xfrm flipV="1">
            <a:off x="0" y="5226413"/>
            <a:ext cx="4135493" cy="488588"/>
          </a:xfrm>
          <a:prstGeom prst="rect">
            <a:avLst/>
          </a:prstGeom>
        </p:spPr>
      </p:pic>
      <p:sp>
        <p:nvSpPr>
          <p:cNvPr id="17" name="Rectangle 16"/>
          <p:cNvSpPr/>
          <p:nvPr/>
        </p:nvSpPr>
        <p:spPr>
          <a:xfrm>
            <a:off x="1830916" y="5537252"/>
            <a:ext cx="8010000" cy="60000"/>
          </a:xfrm>
          <a:prstGeom prst="rect">
            <a:avLst/>
          </a:prstGeom>
          <a:gradFill flip="none" rotWithShape="1">
            <a:gsLst>
              <a:gs pos="0">
                <a:schemeClr val="bg1"/>
              </a:gs>
              <a:gs pos="17532">
                <a:srgbClr val="A3F0FF"/>
              </a:gs>
              <a:gs pos="38000">
                <a:srgbClr val="00CDF6"/>
              </a:gs>
              <a:gs pos="58000">
                <a:srgbClr val="009BBC"/>
              </a:gs>
              <a:gs pos="74000">
                <a:srgbClr val="8052CA"/>
              </a:gs>
              <a:gs pos="100000">
                <a:srgbClr val="4B288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500"/>
          </a:p>
        </p:txBody>
      </p:sp>
      <p:cxnSp>
        <p:nvCxnSpPr>
          <p:cNvPr id="19" name="Connecteur droit 18"/>
          <p:cNvCxnSpPr/>
          <p:nvPr/>
        </p:nvCxnSpPr>
        <p:spPr>
          <a:xfrm>
            <a:off x="0" y="952809"/>
            <a:ext cx="540000" cy="0"/>
          </a:xfrm>
          <a:prstGeom prst="line">
            <a:avLst/>
          </a:prstGeom>
          <a:ln w="57150">
            <a:solidFill>
              <a:srgbClr val="FECD50"/>
            </a:solidFill>
          </a:ln>
        </p:spPr>
        <p:style>
          <a:lnRef idx="1">
            <a:schemeClr val="accent1"/>
          </a:lnRef>
          <a:fillRef idx="0">
            <a:schemeClr val="accent1"/>
          </a:fillRef>
          <a:effectRef idx="0">
            <a:schemeClr val="accent1"/>
          </a:effectRef>
          <a:fontRef idx="minor">
            <a:schemeClr val="tx1"/>
          </a:fontRef>
        </p:style>
      </p:cxnSp>
      <p:sp>
        <p:nvSpPr>
          <p:cNvPr id="14" name="Titre 1"/>
          <p:cNvSpPr>
            <a:spLocks noGrp="1"/>
          </p:cNvSpPr>
          <p:nvPr>
            <p:ph type="title" hasCustomPrompt="1"/>
          </p:nvPr>
        </p:nvSpPr>
        <p:spPr>
          <a:xfrm>
            <a:off x="654958" y="669903"/>
            <a:ext cx="4250418" cy="402518"/>
          </a:xfrm>
          <a:prstGeom prst="rect">
            <a:avLst/>
          </a:prstGeom>
        </p:spPr>
        <p:txBody>
          <a:bodyPr/>
          <a:lstStyle>
            <a:lvl1pPr>
              <a:defRPr sz="2333">
                <a:solidFill>
                  <a:schemeClr val="bg1"/>
                </a:solidFill>
                <a:latin typeface="+mn-lt"/>
              </a:defRPr>
            </a:lvl1pPr>
          </a:lstStyle>
          <a:p>
            <a:r>
              <a:rPr lang="fr-FR" dirty="0"/>
              <a:t>ADD A TITLE</a:t>
            </a:r>
          </a:p>
        </p:txBody>
      </p:sp>
      <p:sp>
        <p:nvSpPr>
          <p:cNvPr id="15" name="Espace réservé du texte 3"/>
          <p:cNvSpPr>
            <a:spLocks noGrp="1"/>
          </p:cNvSpPr>
          <p:nvPr>
            <p:ph type="body" sz="quarter" idx="10" hasCustomPrompt="1"/>
          </p:nvPr>
        </p:nvSpPr>
        <p:spPr>
          <a:xfrm>
            <a:off x="654845" y="1074050"/>
            <a:ext cx="4250531" cy="326869"/>
          </a:xfrm>
          <a:prstGeom prst="rect">
            <a:avLst/>
          </a:prstGeom>
        </p:spPr>
        <p:txBody>
          <a:bodyPr/>
          <a:lstStyle>
            <a:lvl1pPr marL="0" indent="0">
              <a:buNone/>
              <a:defRPr sz="1667" baseline="0">
                <a:solidFill>
                  <a:srgbClr val="FECD50"/>
                </a:solidFill>
              </a:defRPr>
            </a:lvl1pPr>
          </a:lstStyle>
          <a:p>
            <a:pPr lvl="0"/>
            <a:r>
              <a:rPr lang="fr-FR" dirty="0"/>
              <a:t>ADD A TITTLE</a:t>
            </a:r>
          </a:p>
        </p:txBody>
      </p:sp>
      <p:cxnSp>
        <p:nvCxnSpPr>
          <p:cNvPr id="20" name="Connecteur droit 19"/>
          <p:cNvCxnSpPr/>
          <p:nvPr/>
        </p:nvCxnSpPr>
        <p:spPr>
          <a:xfrm>
            <a:off x="925542" y="343527"/>
            <a:ext cx="9120000" cy="0"/>
          </a:xfrm>
          <a:prstGeom prst="line">
            <a:avLst/>
          </a:prstGeom>
          <a:ln cmpd="sng">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2" name="ZoneTexte 21"/>
          <p:cNvSpPr txBox="1"/>
          <p:nvPr/>
        </p:nvSpPr>
        <p:spPr>
          <a:xfrm>
            <a:off x="161539" y="213005"/>
            <a:ext cx="1452563" cy="220510"/>
          </a:xfrm>
          <a:prstGeom prst="rect">
            <a:avLst/>
          </a:prstGeom>
          <a:noFill/>
        </p:spPr>
        <p:txBody>
          <a:bodyPr wrap="square" rtlCol="0">
            <a:spAutoFit/>
          </a:bodyPr>
          <a:lstStyle/>
          <a:p>
            <a:r>
              <a:rPr lang="fr-FR" sz="833" dirty="0" smtClean="0">
                <a:solidFill>
                  <a:schemeClr val="bg1"/>
                </a:solidFill>
                <a:latin typeface="+mn-lt"/>
              </a:rPr>
              <a:t>Formation</a:t>
            </a:r>
            <a:endParaRPr lang="fr-FR" sz="833" dirty="0">
              <a:solidFill>
                <a:schemeClr val="bg1"/>
              </a:solidFill>
              <a:latin typeface="+mn-lt"/>
            </a:endParaRPr>
          </a:p>
        </p:txBody>
      </p:sp>
      <p:cxnSp>
        <p:nvCxnSpPr>
          <p:cNvPr id="24" name="Connecteur droit 23"/>
          <p:cNvCxnSpPr/>
          <p:nvPr/>
        </p:nvCxnSpPr>
        <p:spPr>
          <a:xfrm>
            <a:off x="939272" y="343527"/>
            <a:ext cx="4140000" cy="0"/>
          </a:xfrm>
          <a:prstGeom prst="line">
            <a:avLst/>
          </a:prstGeom>
          <a:ln cmpd="sng">
            <a:solidFill>
              <a:schemeClr val="bg1"/>
            </a:solidFill>
          </a:ln>
        </p:spPr>
        <p:style>
          <a:lnRef idx="1">
            <a:schemeClr val="accent1"/>
          </a:lnRef>
          <a:fillRef idx="0">
            <a:schemeClr val="accent1"/>
          </a:fillRef>
          <a:effectRef idx="0">
            <a:schemeClr val="accent1"/>
          </a:effectRef>
          <a:fontRef idx="minor">
            <a:schemeClr val="tx1"/>
          </a:fontRef>
        </p:style>
      </p:cxnSp>
      <p:sp>
        <p:nvSpPr>
          <p:cNvPr id="26" name="Espace réservé du texte 2">
            <a:extLst>
              <a:ext uri="{FF2B5EF4-FFF2-40B4-BE49-F238E27FC236}">
                <a16:creationId xmlns:a16="http://schemas.microsoft.com/office/drawing/2014/main" id="{A71D99A9-92EF-4DEA-9C73-ED4298A81BFB}"/>
              </a:ext>
            </a:extLst>
          </p:cNvPr>
          <p:cNvSpPr>
            <a:spLocks noGrp="1"/>
          </p:cNvSpPr>
          <p:nvPr>
            <p:ph type="body" sz="quarter" idx="12" hasCustomPrompt="1"/>
          </p:nvPr>
        </p:nvSpPr>
        <p:spPr>
          <a:xfrm>
            <a:off x="654845" y="1728374"/>
            <a:ext cx="4250531" cy="3507596"/>
          </a:xfrm>
          <a:prstGeom prst="rect">
            <a:avLst/>
          </a:prstGeom>
        </p:spPr>
        <p:txBody>
          <a:bodyPr/>
          <a:lstStyle>
            <a:lvl1pPr marL="0" indent="0">
              <a:buNone/>
              <a:defRPr sz="1333">
                <a:solidFill>
                  <a:schemeClr val="bg1"/>
                </a:solidFill>
              </a:defRPr>
            </a:lvl1pPr>
          </a:lstStyle>
          <a:p>
            <a:pPr lvl="0"/>
            <a:r>
              <a:rPr lang="fr-FR" dirty="0" err="1"/>
              <a:t>Add</a:t>
            </a:r>
            <a:r>
              <a:rPr lang="fr-FR" dirty="0"/>
              <a:t> </a:t>
            </a:r>
            <a:r>
              <a:rPr lang="fr-FR" dirty="0" err="1"/>
              <a:t>text</a:t>
            </a:r>
            <a:endParaRPr lang="fr-FR" dirty="0"/>
          </a:p>
        </p:txBody>
      </p:sp>
      <p:sp>
        <p:nvSpPr>
          <p:cNvPr id="27" name="Espace réservé du contenu 6">
            <a:extLst>
              <a:ext uri="{FF2B5EF4-FFF2-40B4-BE49-F238E27FC236}">
                <a16:creationId xmlns:a16="http://schemas.microsoft.com/office/drawing/2014/main" id="{E5CE2CCD-4743-407B-B245-349F90C6AEA4}"/>
              </a:ext>
            </a:extLst>
          </p:cNvPr>
          <p:cNvSpPr>
            <a:spLocks noGrp="1"/>
          </p:cNvSpPr>
          <p:nvPr>
            <p:ph sz="quarter" idx="13" hasCustomPrompt="1"/>
          </p:nvPr>
        </p:nvSpPr>
        <p:spPr>
          <a:xfrm>
            <a:off x="5445125" y="1040032"/>
            <a:ext cx="4302125" cy="4195938"/>
          </a:xfrm>
          <a:prstGeom prst="rect">
            <a:avLst/>
          </a:prstGeom>
        </p:spPr>
        <p:txBody>
          <a:bodyPr/>
          <a:lstStyle>
            <a:lvl1pPr marL="190492" indent="-190492">
              <a:buClr>
                <a:srgbClr val="4B2882"/>
              </a:buClr>
              <a:buFont typeface="Arial" panose="020B0604020202020204" pitchFamily="34" charset="0"/>
              <a:buChar char="•"/>
              <a:defRPr sz="1333" baseline="0"/>
            </a:lvl1pPr>
            <a:lvl2pPr>
              <a:defRPr sz="1167" baseline="0"/>
            </a:lvl2pPr>
            <a:lvl3pPr marL="952462" indent="-190492">
              <a:buFont typeface="Courier New" panose="02070309020205020404" pitchFamily="49" charset="0"/>
              <a:buChar char="o"/>
              <a:defRPr sz="1000"/>
            </a:lvl3pPr>
            <a:lvl4pPr marL="1381070" indent="-238115">
              <a:buFont typeface="Symbol" panose="05050102010706020507" pitchFamily="18" charset="2"/>
              <a:buChar char="-"/>
              <a:defRPr sz="917"/>
            </a:lvl4pPr>
            <a:lvl5pPr marL="1762055" indent="-238115">
              <a:buFont typeface="Symbol" panose="05050102010706020507" pitchFamily="18" charset="2"/>
              <a:buChar char="-"/>
              <a:defRPr sz="917" baseline="0"/>
            </a:lvl5pPr>
          </a:lstStyle>
          <a:p>
            <a:pPr lvl="0"/>
            <a:r>
              <a:rPr lang="fr-FR" dirty="0"/>
              <a:t>First-</a:t>
            </a:r>
            <a:r>
              <a:rPr lang="fr-FR" dirty="0" err="1"/>
              <a:t>level</a:t>
            </a:r>
            <a:r>
              <a:rPr lang="fr-FR" dirty="0"/>
              <a:t> </a:t>
            </a:r>
            <a:r>
              <a:rPr lang="fr-FR" dirty="0" err="1"/>
              <a:t>text</a:t>
            </a:r>
            <a:endParaRPr lang="fr-FR" dirty="0"/>
          </a:p>
          <a:p>
            <a:pPr lvl="1"/>
            <a:r>
              <a:rPr lang="fr-FR" dirty="0"/>
              <a:t>Second-</a:t>
            </a:r>
            <a:r>
              <a:rPr lang="fr-FR" dirty="0" err="1"/>
              <a:t>level</a:t>
            </a:r>
            <a:r>
              <a:rPr lang="fr-FR" dirty="0"/>
              <a:t> </a:t>
            </a:r>
            <a:r>
              <a:rPr lang="fr-FR" dirty="0" err="1"/>
              <a:t>text</a:t>
            </a:r>
            <a:endParaRPr lang="fr-FR" dirty="0"/>
          </a:p>
          <a:p>
            <a:pPr lvl="2"/>
            <a:r>
              <a:rPr lang="fr-FR" dirty="0" err="1"/>
              <a:t>Third</a:t>
            </a:r>
            <a:r>
              <a:rPr lang="fr-FR" dirty="0"/>
              <a:t> </a:t>
            </a:r>
            <a:r>
              <a:rPr lang="fr-FR" dirty="0" err="1"/>
              <a:t>level</a:t>
            </a:r>
            <a:endParaRPr lang="fr-FR" dirty="0"/>
          </a:p>
          <a:p>
            <a:pPr lvl="3"/>
            <a:r>
              <a:rPr lang="fr-FR" dirty="0" err="1"/>
              <a:t>Fourth</a:t>
            </a:r>
            <a:r>
              <a:rPr lang="fr-FR" dirty="0"/>
              <a:t> </a:t>
            </a:r>
            <a:r>
              <a:rPr lang="fr-FR" dirty="0" err="1"/>
              <a:t>level</a:t>
            </a:r>
            <a:endParaRPr lang="fr-FR" dirty="0"/>
          </a:p>
          <a:p>
            <a:pPr lvl="4"/>
            <a:r>
              <a:rPr lang="fr-FR" dirty="0" err="1"/>
              <a:t>Fifth</a:t>
            </a:r>
            <a:r>
              <a:rPr lang="fr-FR" dirty="0"/>
              <a:t> </a:t>
            </a:r>
            <a:r>
              <a:rPr lang="fr-FR" dirty="0" err="1"/>
              <a:t>level</a:t>
            </a:r>
            <a:endParaRPr lang="fr-FR" dirty="0"/>
          </a:p>
        </p:txBody>
      </p:sp>
      <p:pic>
        <p:nvPicPr>
          <p:cNvPr id="18" name="Image 17">
            <a:extLst>
              <a:ext uri="{FF2B5EF4-FFF2-40B4-BE49-F238E27FC236}">
                <a16:creationId xmlns:a16="http://schemas.microsoft.com/office/drawing/2014/main" id="{87515C27-5B04-47A7-93B1-1C2600F9405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035510" y="52674"/>
            <a:ext cx="1010032" cy="286754"/>
          </a:xfrm>
          <a:prstGeom prst="rect">
            <a:avLst/>
          </a:prstGeom>
        </p:spPr>
      </p:pic>
    </p:spTree>
    <p:extLst>
      <p:ext uri="{BB962C8B-B14F-4D97-AF65-F5344CB8AC3E}">
        <p14:creationId xmlns:p14="http://schemas.microsoft.com/office/powerpoint/2010/main" val="799612833"/>
      </p:ext>
    </p:extLst>
  </p:cSld>
  <p:clrMapOvr>
    <a:masterClrMapping/>
  </p:clrMapOvr>
  <p:timing>
    <p:tnLst>
      <p:par>
        <p:cTn id="1" dur="indefinite" restart="never" nodeType="tmRoot"/>
      </p:par>
    </p:tnLst>
  </p:timing>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2_6. Two contents">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7BB7F39D-A660-47DA-99A3-6F5386209BAA}"/>
              </a:ext>
            </a:extLst>
          </p:cNvPr>
          <p:cNvSpPr/>
          <p:nvPr/>
        </p:nvSpPr>
        <p:spPr>
          <a:xfrm>
            <a:off x="0" y="0"/>
            <a:ext cx="5082000" cy="5715000"/>
          </a:xfrm>
          <a:prstGeom prst="rect">
            <a:avLst/>
          </a:prstGeom>
          <a:solidFill>
            <a:srgbClr val="04725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500" dirty="0">
              <a:solidFill>
                <a:schemeClr val="bg1"/>
              </a:solidFill>
            </a:endParaRPr>
          </a:p>
        </p:txBody>
      </p:sp>
      <p:pic>
        <p:nvPicPr>
          <p:cNvPr id="16" name="Image 15"/>
          <p:cNvPicPr>
            <a:picLocks noChangeAspect="1"/>
          </p:cNvPicPr>
          <p:nvPr/>
        </p:nvPicPr>
        <p:blipFill>
          <a:blip r:embed="rId2">
            <a:extLst>
              <a:ext uri="{28A0092B-C50C-407E-A947-70E740481C1C}">
                <a14:useLocalDpi xmlns:a14="http://schemas.microsoft.com/office/drawing/2010/main"/>
              </a:ext>
            </a:extLst>
          </a:blip>
          <a:stretch>
            <a:fillRect/>
          </a:stretch>
        </p:blipFill>
        <p:spPr>
          <a:xfrm flipV="1">
            <a:off x="0" y="5226413"/>
            <a:ext cx="4135493" cy="488588"/>
          </a:xfrm>
          <a:prstGeom prst="rect">
            <a:avLst/>
          </a:prstGeom>
        </p:spPr>
      </p:pic>
      <p:sp>
        <p:nvSpPr>
          <p:cNvPr id="17" name="Rectangle 16"/>
          <p:cNvSpPr/>
          <p:nvPr/>
        </p:nvSpPr>
        <p:spPr>
          <a:xfrm>
            <a:off x="1830916" y="5537252"/>
            <a:ext cx="8010000" cy="60000"/>
          </a:xfrm>
          <a:prstGeom prst="rect">
            <a:avLst/>
          </a:prstGeom>
          <a:gradFill flip="none" rotWithShape="1">
            <a:gsLst>
              <a:gs pos="0">
                <a:schemeClr val="bg1"/>
              </a:gs>
              <a:gs pos="17532">
                <a:srgbClr val="A3F0FF"/>
              </a:gs>
              <a:gs pos="38000">
                <a:srgbClr val="00CDF6"/>
              </a:gs>
              <a:gs pos="58000">
                <a:srgbClr val="009BBC"/>
              </a:gs>
              <a:gs pos="74000">
                <a:srgbClr val="8052CA"/>
              </a:gs>
              <a:gs pos="100000">
                <a:srgbClr val="4B288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500"/>
          </a:p>
        </p:txBody>
      </p:sp>
      <p:cxnSp>
        <p:nvCxnSpPr>
          <p:cNvPr id="19" name="Connecteur droit 18"/>
          <p:cNvCxnSpPr/>
          <p:nvPr/>
        </p:nvCxnSpPr>
        <p:spPr>
          <a:xfrm>
            <a:off x="0" y="952809"/>
            <a:ext cx="540000" cy="0"/>
          </a:xfrm>
          <a:prstGeom prst="line">
            <a:avLst/>
          </a:prstGeom>
          <a:ln w="57150">
            <a:solidFill>
              <a:srgbClr val="00B6DA"/>
            </a:solidFill>
          </a:ln>
        </p:spPr>
        <p:style>
          <a:lnRef idx="1">
            <a:schemeClr val="accent1"/>
          </a:lnRef>
          <a:fillRef idx="0">
            <a:schemeClr val="accent1"/>
          </a:fillRef>
          <a:effectRef idx="0">
            <a:schemeClr val="accent1"/>
          </a:effectRef>
          <a:fontRef idx="minor">
            <a:schemeClr val="tx1"/>
          </a:fontRef>
        </p:style>
      </p:cxnSp>
      <p:sp>
        <p:nvSpPr>
          <p:cNvPr id="14" name="Titre 1"/>
          <p:cNvSpPr>
            <a:spLocks noGrp="1"/>
          </p:cNvSpPr>
          <p:nvPr>
            <p:ph type="title" hasCustomPrompt="1"/>
          </p:nvPr>
        </p:nvSpPr>
        <p:spPr>
          <a:xfrm>
            <a:off x="654958" y="669903"/>
            <a:ext cx="4250418" cy="402518"/>
          </a:xfrm>
          <a:prstGeom prst="rect">
            <a:avLst/>
          </a:prstGeom>
        </p:spPr>
        <p:txBody>
          <a:bodyPr/>
          <a:lstStyle>
            <a:lvl1pPr>
              <a:defRPr sz="2333">
                <a:solidFill>
                  <a:schemeClr val="bg1"/>
                </a:solidFill>
                <a:latin typeface="+mn-lt"/>
              </a:defRPr>
            </a:lvl1pPr>
          </a:lstStyle>
          <a:p>
            <a:r>
              <a:rPr lang="fr-FR" dirty="0"/>
              <a:t>ADD A TITLE</a:t>
            </a:r>
          </a:p>
        </p:txBody>
      </p:sp>
      <p:sp>
        <p:nvSpPr>
          <p:cNvPr id="15" name="Espace réservé du texte 3"/>
          <p:cNvSpPr>
            <a:spLocks noGrp="1"/>
          </p:cNvSpPr>
          <p:nvPr>
            <p:ph type="body" sz="quarter" idx="10" hasCustomPrompt="1"/>
          </p:nvPr>
        </p:nvSpPr>
        <p:spPr>
          <a:xfrm>
            <a:off x="654845" y="1074050"/>
            <a:ext cx="4250531" cy="326869"/>
          </a:xfrm>
          <a:prstGeom prst="rect">
            <a:avLst/>
          </a:prstGeom>
        </p:spPr>
        <p:txBody>
          <a:bodyPr/>
          <a:lstStyle>
            <a:lvl1pPr marL="0" indent="0">
              <a:buNone/>
              <a:defRPr sz="1667" baseline="0">
                <a:solidFill>
                  <a:srgbClr val="00B6DA"/>
                </a:solidFill>
              </a:defRPr>
            </a:lvl1pPr>
          </a:lstStyle>
          <a:p>
            <a:pPr lvl="0"/>
            <a:r>
              <a:rPr lang="fr-FR" dirty="0"/>
              <a:t>ADD A TITTLE</a:t>
            </a:r>
          </a:p>
        </p:txBody>
      </p:sp>
      <p:cxnSp>
        <p:nvCxnSpPr>
          <p:cNvPr id="20" name="Connecteur droit 19"/>
          <p:cNvCxnSpPr/>
          <p:nvPr/>
        </p:nvCxnSpPr>
        <p:spPr>
          <a:xfrm>
            <a:off x="925542" y="343527"/>
            <a:ext cx="9120000" cy="0"/>
          </a:xfrm>
          <a:prstGeom prst="line">
            <a:avLst/>
          </a:prstGeom>
          <a:ln cmpd="sng">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2" name="ZoneTexte 21"/>
          <p:cNvSpPr txBox="1"/>
          <p:nvPr/>
        </p:nvSpPr>
        <p:spPr>
          <a:xfrm>
            <a:off x="161539" y="213005"/>
            <a:ext cx="1452563" cy="220510"/>
          </a:xfrm>
          <a:prstGeom prst="rect">
            <a:avLst/>
          </a:prstGeom>
          <a:noFill/>
        </p:spPr>
        <p:txBody>
          <a:bodyPr wrap="square" rtlCol="0">
            <a:spAutoFit/>
          </a:bodyPr>
          <a:lstStyle/>
          <a:p>
            <a:r>
              <a:rPr lang="fr-FR" sz="833" dirty="0" smtClean="0">
                <a:solidFill>
                  <a:schemeClr val="bg1"/>
                </a:solidFill>
                <a:latin typeface="+mn-lt"/>
              </a:rPr>
              <a:t>Formation</a:t>
            </a:r>
            <a:endParaRPr lang="fr-FR" sz="833" dirty="0">
              <a:solidFill>
                <a:schemeClr val="bg1"/>
              </a:solidFill>
              <a:latin typeface="+mn-lt"/>
            </a:endParaRPr>
          </a:p>
        </p:txBody>
      </p:sp>
      <p:cxnSp>
        <p:nvCxnSpPr>
          <p:cNvPr id="24" name="Connecteur droit 23"/>
          <p:cNvCxnSpPr/>
          <p:nvPr/>
        </p:nvCxnSpPr>
        <p:spPr>
          <a:xfrm>
            <a:off x="939272" y="343527"/>
            <a:ext cx="4140000" cy="0"/>
          </a:xfrm>
          <a:prstGeom prst="line">
            <a:avLst/>
          </a:prstGeom>
          <a:ln cmpd="sng">
            <a:solidFill>
              <a:schemeClr val="bg1"/>
            </a:solidFill>
          </a:ln>
        </p:spPr>
        <p:style>
          <a:lnRef idx="1">
            <a:schemeClr val="accent1"/>
          </a:lnRef>
          <a:fillRef idx="0">
            <a:schemeClr val="accent1"/>
          </a:fillRef>
          <a:effectRef idx="0">
            <a:schemeClr val="accent1"/>
          </a:effectRef>
          <a:fontRef idx="minor">
            <a:schemeClr val="tx1"/>
          </a:fontRef>
        </p:style>
      </p:cxnSp>
      <p:sp>
        <p:nvSpPr>
          <p:cNvPr id="26" name="Espace réservé du texte 2">
            <a:extLst>
              <a:ext uri="{FF2B5EF4-FFF2-40B4-BE49-F238E27FC236}">
                <a16:creationId xmlns:a16="http://schemas.microsoft.com/office/drawing/2014/main" id="{670BEE30-5B52-4D07-B921-3D0B63EA83EE}"/>
              </a:ext>
            </a:extLst>
          </p:cNvPr>
          <p:cNvSpPr>
            <a:spLocks noGrp="1"/>
          </p:cNvSpPr>
          <p:nvPr>
            <p:ph type="body" sz="quarter" idx="12" hasCustomPrompt="1"/>
          </p:nvPr>
        </p:nvSpPr>
        <p:spPr>
          <a:xfrm>
            <a:off x="654845" y="1728374"/>
            <a:ext cx="4250531" cy="3507596"/>
          </a:xfrm>
          <a:prstGeom prst="rect">
            <a:avLst/>
          </a:prstGeom>
        </p:spPr>
        <p:txBody>
          <a:bodyPr/>
          <a:lstStyle>
            <a:lvl1pPr marL="0" indent="0">
              <a:buNone/>
              <a:defRPr sz="1333">
                <a:solidFill>
                  <a:schemeClr val="bg1"/>
                </a:solidFill>
              </a:defRPr>
            </a:lvl1pPr>
          </a:lstStyle>
          <a:p>
            <a:pPr lvl="0"/>
            <a:r>
              <a:rPr lang="fr-FR" dirty="0" err="1"/>
              <a:t>Add</a:t>
            </a:r>
            <a:r>
              <a:rPr lang="fr-FR" dirty="0"/>
              <a:t> </a:t>
            </a:r>
            <a:r>
              <a:rPr lang="fr-FR" dirty="0" err="1"/>
              <a:t>text</a:t>
            </a:r>
            <a:endParaRPr lang="fr-FR" dirty="0"/>
          </a:p>
        </p:txBody>
      </p:sp>
      <p:sp>
        <p:nvSpPr>
          <p:cNvPr id="27" name="Espace réservé du contenu 6">
            <a:extLst>
              <a:ext uri="{FF2B5EF4-FFF2-40B4-BE49-F238E27FC236}">
                <a16:creationId xmlns:a16="http://schemas.microsoft.com/office/drawing/2014/main" id="{24BA3C17-CB9F-49DF-81EC-CD55857BDF11}"/>
              </a:ext>
            </a:extLst>
          </p:cNvPr>
          <p:cNvSpPr>
            <a:spLocks noGrp="1"/>
          </p:cNvSpPr>
          <p:nvPr>
            <p:ph sz="quarter" idx="13" hasCustomPrompt="1"/>
          </p:nvPr>
        </p:nvSpPr>
        <p:spPr>
          <a:xfrm>
            <a:off x="5445125" y="1040032"/>
            <a:ext cx="4302125" cy="4195938"/>
          </a:xfrm>
          <a:prstGeom prst="rect">
            <a:avLst/>
          </a:prstGeom>
        </p:spPr>
        <p:txBody>
          <a:bodyPr/>
          <a:lstStyle>
            <a:lvl1pPr marL="190492" indent="-190492">
              <a:buClr>
                <a:srgbClr val="4B2882"/>
              </a:buClr>
              <a:buFont typeface="Arial" panose="020B0604020202020204" pitchFamily="34" charset="0"/>
              <a:buChar char="•"/>
              <a:defRPr sz="1333" baseline="0"/>
            </a:lvl1pPr>
            <a:lvl2pPr>
              <a:defRPr sz="1167" baseline="0"/>
            </a:lvl2pPr>
            <a:lvl3pPr marL="952462" indent="-190492">
              <a:buFont typeface="Courier New" panose="02070309020205020404" pitchFamily="49" charset="0"/>
              <a:buChar char="o"/>
              <a:defRPr sz="1000"/>
            </a:lvl3pPr>
            <a:lvl4pPr marL="1381070" indent="-238115">
              <a:buFont typeface="Symbol" panose="05050102010706020507" pitchFamily="18" charset="2"/>
              <a:buChar char="-"/>
              <a:defRPr sz="917"/>
            </a:lvl4pPr>
            <a:lvl5pPr marL="1762055" indent="-238115">
              <a:buFont typeface="Symbol" panose="05050102010706020507" pitchFamily="18" charset="2"/>
              <a:buChar char="-"/>
              <a:defRPr sz="917" baseline="0"/>
            </a:lvl5pPr>
          </a:lstStyle>
          <a:p>
            <a:pPr lvl="0"/>
            <a:r>
              <a:rPr lang="fr-FR" dirty="0"/>
              <a:t>First-</a:t>
            </a:r>
            <a:r>
              <a:rPr lang="fr-FR" dirty="0" err="1"/>
              <a:t>level</a:t>
            </a:r>
            <a:r>
              <a:rPr lang="fr-FR" dirty="0"/>
              <a:t> </a:t>
            </a:r>
            <a:r>
              <a:rPr lang="fr-FR" dirty="0" err="1"/>
              <a:t>text</a:t>
            </a:r>
            <a:endParaRPr lang="fr-FR" dirty="0"/>
          </a:p>
          <a:p>
            <a:pPr lvl="1"/>
            <a:r>
              <a:rPr lang="fr-FR" dirty="0"/>
              <a:t>Second-</a:t>
            </a:r>
            <a:r>
              <a:rPr lang="fr-FR" dirty="0" err="1"/>
              <a:t>level</a:t>
            </a:r>
            <a:r>
              <a:rPr lang="fr-FR" dirty="0"/>
              <a:t> </a:t>
            </a:r>
            <a:r>
              <a:rPr lang="fr-FR" dirty="0" err="1"/>
              <a:t>text</a:t>
            </a:r>
            <a:endParaRPr lang="fr-FR" dirty="0"/>
          </a:p>
          <a:p>
            <a:pPr lvl="2"/>
            <a:r>
              <a:rPr lang="fr-FR" dirty="0" err="1"/>
              <a:t>Third</a:t>
            </a:r>
            <a:r>
              <a:rPr lang="fr-FR" dirty="0"/>
              <a:t> </a:t>
            </a:r>
            <a:r>
              <a:rPr lang="fr-FR" dirty="0" err="1"/>
              <a:t>level</a:t>
            </a:r>
            <a:endParaRPr lang="fr-FR" dirty="0"/>
          </a:p>
          <a:p>
            <a:pPr lvl="3"/>
            <a:r>
              <a:rPr lang="fr-FR" dirty="0" err="1"/>
              <a:t>Fourth</a:t>
            </a:r>
            <a:r>
              <a:rPr lang="fr-FR" dirty="0"/>
              <a:t> </a:t>
            </a:r>
            <a:r>
              <a:rPr lang="fr-FR" dirty="0" err="1"/>
              <a:t>level</a:t>
            </a:r>
            <a:endParaRPr lang="fr-FR" dirty="0"/>
          </a:p>
          <a:p>
            <a:pPr lvl="4"/>
            <a:r>
              <a:rPr lang="fr-FR" dirty="0" err="1"/>
              <a:t>Fifth</a:t>
            </a:r>
            <a:r>
              <a:rPr lang="fr-FR" dirty="0"/>
              <a:t> </a:t>
            </a:r>
            <a:r>
              <a:rPr lang="fr-FR" dirty="0" err="1"/>
              <a:t>level</a:t>
            </a:r>
            <a:endParaRPr lang="fr-FR" dirty="0"/>
          </a:p>
        </p:txBody>
      </p:sp>
      <p:pic>
        <p:nvPicPr>
          <p:cNvPr id="18" name="Image 17">
            <a:extLst>
              <a:ext uri="{FF2B5EF4-FFF2-40B4-BE49-F238E27FC236}">
                <a16:creationId xmlns:a16="http://schemas.microsoft.com/office/drawing/2014/main" id="{9580CCF3-E4ED-4249-A060-385191AD41B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035510" y="52674"/>
            <a:ext cx="1010032" cy="286754"/>
          </a:xfrm>
          <a:prstGeom prst="rect">
            <a:avLst/>
          </a:prstGeom>
        </p:spPr>
      </p:pic>
    </p:spTree>
    <p:extLst>
      <p:ext uri="{BB962C8B-B14F-4D97-AF65-F5344CB8AC3E}">
        <p14:creationId xmlns:p14="http://schemas.microsoft.com/office/powerpoint/2010/main" val="2150545997"/>
      </p:ext>
    </p:extLst>
  </p:cSld>
  <p:clrMapOvr>
    <a:masterClrMapping/>
  </p:clrMapOvr>
  <p:timing>
    <p:tnLst>
      <p:par>
        <p:cTn id="1" dur="indefinite" restart="never" nodeType="tmRoot"/>
      </p:par>
    </p:tnLst>
  </p:timing>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Présentation du Groupe SCALIAN — v 3.0 — 2018"/>
          <p:cNvSpPr txBox="1"/>
          <p:nvPr/>
        </p:nvSpPr>
        <p:spPr>
          <a:xfrm rot="16200000">
            <a:off x="9068652" y="4247462"/>
            <a:ext cx="1931458" cy="27705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6198" tIns="76198" rIns="76198" bIns="76198" anchor="ctr">
            <a:spAutoFit/>
          </a:bodyPr>
          <a:lstStyle>
            <a:lvl1pPr defTabSz="457200">
              <a:lnSpc>
                <a:spcPct val="120000"/>
              </a:lnSpc>
              <a:defRPr sz="1800">
                <a:solidFill>
                  <a:srgbClr val="5E3C94"/>
                </a:solidFill>
                <a:latin typeface="Arial Narrow"/>
                <a:ea typeface="Arial Narrow"/>
                <a:cs typeface="Arial Narrow"/>
                <a:sym typeface="Arial Narrow"/>
              </a:defRPr>
            </a:lvl1pPr>
          </a:lstStyle>
          <a:p>
            <a:r>
              <a:rPr lang="fr-FR" sz="667" dirty="0" smtClean="0">
                <a:solidFill>
                  <a:schemeClr val="bg1">
                    <a:lumMod val="50000"/>
                  </a:schemeClr>
                </a:solidFill>
                <a:latin typeface="+mn-lt"/>
              </a:rPr>
              <a:t>Formation</a:t>
            </a:r>
            <a:r>
              <a:rPr lang="fr-FR" sz="667" baseline="0" dirty="0" smtClean="0">
                <a:solidFill>
                  <a:schemeClr val="bg1">
                    <a:lumMod val="50000"/>
                  </a:schemeClr>
                </a:solidFill>
                <a:latin typeface="+mn-lt"/>
              </a:rPr>
              <a:t> C++</a:t>
            </a:r>
            <a:endParaRPr lang="fr-FR" sz="667" dirty="0">
              <a:solidFill>
                <a:schemeClr val="bg1">
                  <a:lumMod val="50000"/>
                </a:schemeClr>
              </a:solidFill>
              <a:latin typeface="+mn-lt"/>
            </a:endParaRPr>
          </a:p>
        </p:txBody>
      </p:sp>
      <p:sp>
        <p:nvSpPr>
          <p:cNvPr id="5" name="Espace réservé du numéro de diapositive 5">
            <a:extLst>
              <a:ext uri="{FF2B5EF4-FFF2-40B4-BE49-F238E27FC236}">
                <a16:creationId xmlns:a16="http://schemas.microsoft.com/office/drawing/2014/main" id="{A9FCCD1A-E008-41A3-BF0A-F75BC189F7BB}"/>
              </a:ext>
            </a:extLst>
          </p:cNvPr>
          <p:cNvSpPr txBox="1">
            <a:spLocks/>
          </p:cNvSpPr>
          <p:nvPr/>
        </p:nvSpPr>
        <p:spPr>
          <a:xfrm>
            <a:off x="7856745" y="5403725"/>
            <a:ext cx="2286000" cy="304271"/>
          </a:xfrm>
          <a:prstGeom prst="rect">
            <a:avLst/>
          </a:prstGeom>
        </p:spPr>
        <p:txBody>
          <a:bodyPr vert="horz" lIns="76200" tIns="38100" rIns="76200" bIns="38100" rtlCol="0" anchor="ctr"/>
          <a:lstStyle>
            <a:defPPr>
              <a:defRPr lang="fr-FR"/>
            </a:defPPr>
            <a:lvl1pPr marL="0" algn="r" defTabSz="914400" rtl="0" eaLnBrk="1" latinLnBrk="0" hangingPunct="1">
              <a:defRPr sz="1200" kern="1200">
                <a:solidFill>
                  <a:srgbClr val="4B288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089D320-467E-4FF7-9F01-280B13BEA3C6}" type="slidenum">
              <a:rPr lang="fr-FR" sz="750" smtClean="0"/>
              <a:pPr/>
              <a:t>‹N°›</a:t>
            </a:fld>
            <a:endParaRPr lang="fr-FR" sz="750" dirty="0"/>
          </a:p>
        </p:txBody>
      </p:sp>
      <p:sp>
        <p:nvSpPr>
          <p:cNvPr id="4" name="Rectangle 3">
            <a:extLst>
              <a:ext uri="{FF2B5EF4-FFF2-40B4-BE49-F238E27FC236}">
                <a16:creationId xmlns:a16="http://schemas.microsoft.com/office/drawing/2014/main" id="{AEB17F3E-52CF-764C-A3E4-BECFF323AC59}"/>
              </a:ext>
            </a:extLst>
          </p:cNvPr>
          <p:cNvSpPr>
            <a:spLocks noChangeArrowheads="1"/>
          </p:cNvSpPr>
          <p:nvPr/>
        </p:nvSpPr>
        <p:spPr bwMode="auto">
          <a:xfrm>
            <a:off x="8891082" y="5583351"/>
            <a:ext cx="963077" cy="150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30000" tIns="30000" rIns="30000" bIns="30000" numCol="1" anchor="ctr" anchorCtr="0" compatLnSpc="1">
            <a:prstTxWarp prst="textNoShape">
              <a:avLst/>
            </a:prstTxWarp>
            <a:spAutoFit/>
          </a:bodyPr>
          <a:lstStyle/>
          <a:p>
            <a:pPr marL="0" marR="0" lvl="0" indent="0" algn="l" defTabSz="761970" rtl="0" eaLnBrk="1" fontAlgn="base" latinLnBrk="0" hangingPunct="1">
              <a:lnSpc>
                <a:spcPct val="100000"/>
              </a:lnSpc>
              <a:spcBef>
                <a:spcPct val="0"/>
              </a:spcBef>
              <a:spcAft>
                <a:spcPct val="0"/>
              </a:spcAft>
              <a:buClrTx/>
              <a:buSzTx/>
              <a:buFontTx/>
              <a:buNone/>
              <a:tabLst/>
            </a:pPr>
            <a:r>
              <a:rPr kumimoji="0" lang="en-GB" altLang="fr-FR" sz="583" b="0" i="1" u="none" strike="noStrike" cap="none" normalizeH="0" baseline="0" noProof="0" dirty="0">
                <a:ln>
                  <a:noFill/>
                </a:ln>
                <a:solidFill>
                  <a:schemeClr val="bg1">
                    <a:lumMod val="50000"/>
                  </a:schemeClr>
                </a:solidFill>
                <a:effectLst/>
                <a:latin typeface="+mn-lt"/>
                <a:ea typeface="Calibri" pitchFamily="34" charset="0"/>
                <a:cs typeface="Times New Roman" pitchFamily="18" charset="0"/>
              </a:rPr>
              <a:t>Document Security : Standard</a:t>
            </a:r>
            <a:endParaRPr kumimoji="0" lang="en-GB" altLang="fr-FR" sz="1167" b="0" i="0" u="none" strike="noStrike" cap="none" normalizeH="0" baseline="0" noProof="0" dirty="0">
              <a:ln>
                <a:noFill/>
              </a:ln>
              <a:solidFill>
                <a:schemeClr val="bg1">
                  <a:lumMod val="50000"/>
                </a:schemeClr>
              </a:solidFill>
              <a:effectLst/>
              <a:latin typeface="+mn-lt"/>
              <a:cs typeface="Arial" pitchFamily="34" charset="0"/>
            </a:endParaRPr>
          </a:p>
        </p:txBody>
      </p:sp>
      <p:pic>
        <p:nvPicPr>
          <p:cNvPr id="6" name="Image 5">
            <a:extLst>
              <a:ext uri="{FF2B5EF4-FFF2-40B4-BE49-F238E27FC236}">
                <a16:creationId xmlns:a16="http://schemas.microsoft.com/office/drawing/2014/main" id="{F910343D-76BF-4490-925A-9776D6DCA737}"/>
              </a:ext>
            </a:extLst>
          </p:cNvPr>
          <p:cNvPicPr>
            <a:picLocks noChangeAspect="1"/>
          </p:cNvPicPr>
          <p:nvPr/>
        </p:nvPicPr>
        <p:blipFill>
          <a:blip r:embed="rId28" cstate="email">
            <a:extLst>
              <a:ext uri="{28A0092B-C50C-407E-A947-70E740481C1C}">
                <a14:useLocalDpi xmlns:a14="http://schemas.microsoft.com/office/drawing/2010/main"/>
              </a:ext>
            </a:extLst>
          </a:blip>
          <a:stretch>
            <a:fillRect/>
          </a:stretch>
        </p:blipFill>
        <p:spPr>
          <a:xfrm>
            <a:off x="9035510" y="52674"/>
            <a:ext cx="1010032" cy="286754"/>
          </a:xfrm>
          <a:prstGeom prst="rect">
            <a:avLst/>
          </a:prstGeom>
        </p:spPr>
      </p:pic>
    </p:spTree>
    <p:extLst>
      <p:ext uri="{BB962C8B-B14F-4D97-AF65-F5344CB8AC3E}">
        <p14:creationId xmlns:p14="http://schemas.microsoft.com/office/powerpoint/2010/main" val="3194976142"/>
      </p:ext>
    </p:extLst>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 id="2147483726" r:id="rId12"/>
    <p:sldLayoutId id="2147483727" r:id="rId13"/>
    <p:sldLayoutId id="2147483728" r:id="rId14"/>
    <p:sldLayoutId id="2147483729" r:id="rId15"/>
    <p:sldLayoutId id="2147483730" r:id="rId16"/>
    <p:sldLayoutId id="2147483731" r:id="rId17"/>
    <p:sldLayoutId id="2147483732" r:id="rId18"/>
    <p:sldLayoutId id="2147483733" r:id="rId19"/>
    <p:sldLayoutId id="2147483734" r:id="rId20"/>
    <p:sldLayoutId id="2147483735" r:id="rId21"/>
    <p:sldLayoutId id="2147483736" r:id="rId22"/>
    <p:sldLayoutId id="2147483737" r:id="rId23"/>
    <p:sldLayoutId id="2147483738" r:id="rId24"/>
    <p:sldLayoutId id="2147483739" r:id="rId25"/>
    <p:sldLayoutId id="2147483740" r:id="rId26"/>
  </p:sldLayoutIdLst>
  <p:timing>
    <p:tnLst>
      <p:par>
        <p:cTn id="1" dur="indefinite" restart="never" nodeType="tmRoot"/>
      </p:par>
    </p:tnLst>
  </p:timing>
  <p:hf hdr="0" ftr="0" dt="0"/>
  <p:txStyles>
    <p:titleStyle>
      <a:lvl1pPr algn="l" defTabSz="761970" rtl="0" eaLnBrk="1" latinLnBrk="0" hangingPunct="1">
        <a:lnSpc>
          <a:spcPct val="90000"/>
        </a:lnSpc>
        <a:spcBef>
          <a:spcPct val="0"/>
        </a:spcBef>
        <a:buNone/>
        <a:defRPr sz="3667" kern="1200">
          <a:solidFill>
            <a:schemeClr val="tx1"/>
          </a:solidFill>
          <a:latin typeface="+mj-lt"/>
          <a:ea typeface="+mj-ea"/>
          <a:cs typeface="+mj-cs"/>
        </a:defRPr>
      </a:lvl1pPr>
    </p:titleStyle>
    <p:bodyStyle>
      <a:lvl1pPr marL="190492" indent="-190492" algn="l" defTabSz="761970" rtl="0" eaLnBrk="1" latinLnBrk="0" hangingPunct="1">
        <a:lnSpc>
          <a:spcPct val="90000"/>
        </a:lnSpc>
        <a:spcBef>
          <a:spcPts val="833"/>
        </a:spcBef>
        <a:buFont typeface="Arial" panose="020B0604020202020204" pitchFamily="34" charset="0"/>
        <a:buChar char="•"/>
        <a:defRPr sz="2333" kern="1200">
          <a:solidFill>
            <a:schemeClr val="tx1"/>
          </a:solidFill>
          <a:latin typeface="+mn-lt"/>
          <a:ea typeface="+mn-ea"/>
          <a:cs typeface="+mn-cs"/>
        </a:defRPr>
      </a:lvl1pPr>
      <a:lvl2pPr marL="571477" indent="-190492" algn="l" defTabSz="761970" rtl="0" eaLnBrk="1" latinLnBrk="0" hangingPunct="1">
        <a:lnSpc>
          <a:spcPct val="90000"/>
        </a:lnSpc>
        <a:spcBef>
          <a:spcPts val="417"/>
        </a:spcBef>
        <a:buFont typeface="Arial" panose="020B0604020202020204" pitchFamily="34" charset="0"/>
        <a:buChar char="•"/>
        <a:defRPr sz="2000" kern="1200">
          <a:solidFill>
            <a:schemeClr val="tx1"/>
          </a:solidFill>
          <a:latin typeface="+mn-lt"/>
          <a:ea typeface="+mn-ea"/>
          <a:cs typeface="+mn-cs"/>
        </a:defRPr>
      </a:lvl2pPr>
      <a:lvl3pPr marL="952462" indent="-190492" algn="l" defTabSz="761970" rtl="0" eaLnBrk="1" latinLnBrk="0" hangingPunct="1">
        <a:lnSpc>
          <a:spcPct val="90000"/>
        </a:lnSpc>
        <a:spcBef>
          <a:spcPts val="417"/>
        </a:spcBef>
        <a:buFont typeface="Arial" panose="020B0604020202020204" pitchFamily="34" charset="0"/>
        <a:buChar char="•"/>
        <a:defRPr sz="1667" kern="1200">
          <a:solidFill>
            <a:schemeClr val="tx1"/>
          </a:solidFill>
          <a:latin typeface="+mn-lt"/>
          <a:ea typeface="+mn-ea"/>
          <a:cs typeface="+mn-cs"/>
        </a:defRPr>
      </a:lvl3pPr>
      <a:lvl4pPr marL="1333447"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4pPr>
      <a:lvl5pPr marL="1714431"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5pPr>
      <a:lvl6pPr marL="2095416"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6pPr>
      <a:lvl7pPr marL="2476401"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7pPr>
      <a:lvl8pPr marL="2857386"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8pPr>
      <a:lvl9pPr marL="3238370"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9pPr>
    </p:bodyStyle>
    <p:otherStyle>
      <a:defPPr>
        <a:defRPr lang="fr-FR"/>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xml"/><Relationship Id="rId1" Type="http://schemas.openxmlformats.org/officeDocument/2006/relationships/slideLayout" Target="../slideLayouts/slideLayout26.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hyperlink" Target="https://docs.microsoft.com/fr-fr/cpp/build/reference/eh-exception-handling-model?view=msvc-160" TargetMode="External"/><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3.xml"/><Relationship Id="rId1" Type="http://schemas.openxmlformats.org/officeDocument/2006/relationships/slideLayout" Target="../slideLayouts/slideLayout26.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17500"/>
            <a:ext cx="10160000" cy="6350000"/>
          </a:xfrm>
          <a:prstGeom prst="rect">
            <a:avLst/>
          </a:prstGeom>
        </p:spPr>
      </p:pic>
      <p:sp>
        <p:nvSpPr>
          <p:cNvPr id="4" name="Rectangle 3"/>
          <p:cNvSpPr/>
          <p:nvPr/>
        </p:nvSpPr>
        <p:spPr>
          <a:xfrm>
            <a:off x="417335" y="4511365"/>
            <a:ext cx="9325331" cy="129627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sz="2000" dirty="0"/>
          </a:p>
        </p:txBody>
      </p:sp>
      <p:sp>
        <p:nvSpPr>
          <p:cNvPr id="2" name="Titre 1">
            <a:extLst>
              <a:ext uri="{FF2B5EF4-FFF2-40B4-BE49-F238E27FC236}">
                <a16:creationId xmlns:a16="http://schemas.microsoft.com/office/drawing/2014/main" id="{C02C5318-1A1E-49D0-B2E2-A4B0FA9E8A40}"/>
              </a:ext>
            </a:extLst>
          </p:cNvPr>
          <p:cNvSpPr>
            <a:spLocks noGrp="1"/>
          </p:cNvSpPr>
          <p:nvPr>
            <p:ph type="ctrTitle"/>
          </p:nvPr>
        </p:nvSpPr>
        <p:spPr>
          <a:xfrm>
            <a:off x="320286" y="4511365"/>
            <a:ext cx="9161291" cy="746037"/>
          </a:xfrm>
        </p:spPr>
        <p:txBody>
          <a:bodyPr rtlCol="0">
            <a:noAutofit/>
          </a:bodyPr>
          <a:lstStyle/>
          <a:p>
            <a:pPr algn="r" rtl="0"/>
            <a:r>
              <a:rPr lang="fr-FR" sz="3500" dirty="0">
                <a:solidFill>
                  <a:schemeClr val="bg1"/>
                </a:solidFill>
              </a:rPr>
              <a:t>C++ intermédiaire</a:t>
            </a:r>
          </a:p>
        </p:txBody>
      </p:sp>
      <p:sp>
        <p:nvSpPr>
          <p:cNvPr id="3" name="Sous-titre 2">
            <a:extLst>
              <a:ext uri="{FF2B5EF4-FFF2-40B4-BE49-F238E27FC236}">
                <a16:creationId xmlns:a16="http://schemas.microsoft.com/office/drawing/2014/main" id="{48B6CF59-4E5B-494D-A2F7-97ADD01E6497}"/>
              </a:ext>
            </a:extLst>
          </p:cNvPr>
          <p:cNvSpPr>
            <a:spLocks noGrp="1"/>
          </p:cNvSpPr>
          <p:nvPr>
            <p:ph type="subTitle" idx="1"/>
          </p:nvPr>
        </p:nvSpPr>
        <p:spPr>
          <a:xfrm>
            <a:off x="320288" y="5257402"/>
            <a:ext cx="9161289" cy="404019"/>
          </a:xfrm>
        </p:spPr>
        <p:txBody>
          <a:bodyPr rtlCol="0">
            <a:normAutofit/>
          </a:bodyPr>
          <a:lstStyle/>
          <a:p>
            <a:pPr algn="r" rtl="0"/>
            <a:r>
              <a:rPr lang="fr-FR" dirty="0" smtClean="0">
                <a:solidFill>
                  <a:srgbClr val="7CEBFF"/>
                </a:solidFill>
              </a:rPr>
              <a:t>Lambda / chaine de compilation</a:t>
            </a:r>
            <a:endParaRPr lang="fr-FR" dirty="0">
              <a:solidFill>
                <a:srgbClr val="7CEBFF"/>
              </a:solidFill>
            </a:endParaRPr>
          </a:p>
        </p:txBody>
      </p:sp>
      <p:sp>
        <p:nvSpPr>
          <p:cNvPr id="5" name="Espace réservé du numéro de diapositive 4"/>
          <p:cNvSpPr>
            <a:spLocks noGrp="1"/>
          </p:cNvSpPr>
          <p:nvPr>
            <p:ph type="sldNum" sz="quarter" idx="12"/>
          </p:nvPr>
        </p:nvSpPr>
        <p:spPr/>
        <p:txBody>
          <a:bodyPr/>
          <a:lstStyle/>
          <a:p>
            <a:pPr rtl="0"/>
            <a:fld id="{D57F1E4F-1CFF-5643-939E-217C01CDF565}" type="slidenum">
              <a:rPr lang="fr-FR" noProof="0" smtClean="0"/>
              <a:pPr rtl="0"/>
              <a:t>1</a:t>
            </a:fld>
            <a:endParaRPr lang="fr-FR" noProof="0" dirty="0"/>
          </a:p>
        </p:txBody>
      </p:sp>
      <p:pic>
        <p:nvPicPr>
          <p:cNvPr id="9" name="Image 8">
            <a:extLst>
              <a:ext uri="{FF2B5EF4-FFF2-40B4-BE49-F238E27FC236}">
                <a16:creationId xmlns:a16="http://schemas.microsoft.com/office/drawing/2014/main" id="{D1D9F871-4906-4FB1-99C6-55B506098ECE}"/>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722809" y="4695465"/>
            <a:ext cx="3345917" cy="894796"/>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48770071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p:cNvSpPr/>
          <p:nvPr/>
        </p:nvSpPr>
        <p:spPr>
          <a:xfrm>
            <a:off x="5530216" y="1402221"/>
            <a:ext cx="4112199" cy="1733295"/>
          </a:xfrm>
          <a:prstGeom prst="rect">
            <a:avLst/>
          </a:prstGeom>
        </p:spPr>
        <p:txBody>
          <a:bodyPr wrap="square">
            <a:spAutoFit/>
          </a:bodyPr>
          <a:lstStyle/>
          <a:p>
            <a:r>
              <a:rPr lang="fr-FR" sz="1333" dirty="0" err="1">
                <a:solidFill>
                  <a:srgbClr val="0080C0"/>
                </a:solidFill>
                <a:latin typeface="Cascadia Code" panose="020B0609020000020004" pitchFamily="49" charset="0"/>
              </a:rPr>
              <a:t>int</a:t>
            </a:r>
            <a:r>
              <a:rPr lang="fr-FR" sz="1333" dirty="0">
                <a:solidFill>
                  <a:srgbClr val="000000"/>
                </a:solidFill>
                <a:latin typeface="Cascadia Code" panose="020B0609020000020004" pitchFamily="49" charset="0"/>
              </a:rPr>
              <a:t> a </a:t>
            </a:r>
            <a:r>
              <a:rPr lang="fr-FR" sz="1333" b="1" dirty="0">
                <a:solidFill>
                  <a:srgbClr val="808080"/>
                </a:solidFill>
                <a:latin typeface="Cascadia Code" panose="020B0609020000020004" pitchFamily="49" charset="0"/>
              </a:rPr>
              <a:t>=</a:t>
            </a:r>
            <a:r>
              <a:rPr lang="fr-FR" sz="1333" dirty="0">
                <a:solidFill>
                  <a:srgbClr val="000000"/>
                </a:solidFill>
                <a:latin typeface="Cascadia Code" panose="020B0609020000020004" pitchFamily="49" charset="0"/>
              </a:rPr>
              <a:t> </a:t>
            </a:r>
            <a:r>
              <a:rPr lang="fr-FR" sz="1333" dirty="0">
                <a:solidFill>
                  <a:srgbClr val="EC7600"/>
                </a:solidFill>
                <a:latin typeface="Cascadia Code" panose="020B0609020000020004" pitchFamily="49" charset="0"/>
              </a:rPr>
              <a:t>1</a:t>
            </a:r>
            <a:r>
              <a:rPr lang="fr-FR" sz="1333" b="1" dirty="0">
                <a:solidFill>
                  <a:srgbClr val="808080"/>
                </a:solidFill>
                <a:latin typeface="Cascadia Code" panose="020B0609020000020004" pitchFamily="49" charset="0"/>
              </a:rPr>
              <a:t>;</a:t>
            </a:r>
            <a:r>
              <a:rPr lang="fr-FR" sz="1333" dirty="0">
                <a:solidFill>
                  <a:srgbClr val="000000"/>
                </a:solidFill>
                <a:latin typeface="Cascadia Code" panose="020B0609020000020004" pitchFamily="49" charset="0"/>
              </a:rPr>
              <a:t> </a:t>
            </a:r>
          </a:p>
          <a:p>
            <a:r>
              <a:rPr lang="fr-FR" sz="1333" dirty="0">
                <a:solidFill>
                  <a:srgbClr val="0080C0"/>
                </a:solidFill>
                <a:latin typeface="Cascadia Code" panose="020B0609020000020004" pitchFamily="49" charset="0"/>
              </a:rPr>
              <a:t>auto</a:t>
            </a:r>
            <a:r>
              <a:rPr lang="fr-FR" sz="1333" dirty="0">
                <a:solidFill>
                  <a:srgbClr val="000000"/>
                </a:solidFill>
                <a:latin typeface="Cascadia Code" panose="020B0609020000020004" pitchFamily="49" charset="0"/>
              </a:rPr>
              <a:t> </a:t>
            </a:r>
            <a:r>
              <a:rPr lang="fr-FR" sz="1333" dirty="0" err="1">
                <a:solidFill>
                  <a:srgbClr val="000000"/>
                </a:solidFill>
                <a:latin typeface="Cascadia Code" panose="020B0609020000020004" pitchFamily="49" charset="0"/>
              </a:rPr>
              <a:t>addAndDisp_ref</a:t>
            </a:r>
            <a:r>
              <a:rPr lang="fr-FR" sz="1333" dirty="0">
                <a:solidFill>
                  <a:srgbClr val="000000"/>
                </a:solidFill>
                <a:latin typeface="Cascadia Code" panose="020B0609020000020004" pitchFamily="49" charset="0"/>
              </a:rPr>
              <a:t> </a:t>
            </a:r>
            <a:r>
              <a:rPr lang="fr-FR" sz="1333" b="1" dirty="0">
                <a:solidFill>
                  <a:srgbClr val="808080"/>
                </a:solidFill>
                <a:latin typeface="Cascadia Code" panose="020B0609020000020004" pitchFamily="49" charset="0"/>
              </a:rPr>
              <a:t>=</a:t>
            </a:r>
            <a:r>
              <a:rPr lang="fr-FR" sz="1333" dirty="0">
                <a:solidFill>
                  <a:srgbClr val="000000"/>
                </a:solidFill>
                <a:latin typeface="Cascadia Code" panose="020B0609020000020004" pitchFamily="49" charset="0"/>
              </a:rPr>
              <a:t> </a:t>
            </a:r>
            <a:r>
              <a:rPr lang="fr-FR" sz="1333" b="1" dirty="0">
                <a:solidFill>
                  <a:srgbClr val="808080"/>
                </a:solidFill>
                <a:latin typeface="Cascadia Code" panose="020B0609020000020004" pitchFamily="49" charset="0"/>
              </a:rPr>
              <a:t>[&amp;</a:t>
            </a:r>
            <a:r>
              <a:rPr lang="fr-FR" sz="1333" dirty="0">
                <a:solidFill>
                  <a:srgbClr val="000000"/>
                </a:solidFill>
                <a:latin typeface="Cascadia Code" panose="020B0609020000020004" pitchFamily="49" charset="0"/>
              </a:rPr>
              <a:t>a</a:t>
            </a:r>
            <a:r>
              <a:rPr lang="fr-FR" sz="1333" b="1" dirty="0">
                <a:solidFill>
                  <a:srgbClr val="808080"/>
                </a:solidFill>
                <a:latin typeface="Cascadia Code" panose="020B0609020000020004" pitchFamily="49" charset="0"/>
              </a:rPr>
              <a:t>](</a:t>
            </a:r>
            <a:r>
              <a:rPr lang="fr-FR" sz="1333" dirty="0" err="1">
                <a:solidFill>
                  <a:srgbClr val="0080C0"/>
                </a:solidFill>
                <a:latin typeface="Cascadia Code" panose="020B0609020000020004" pitchFamily="49" charset="0"/>
              </a:rPr>
              <a:t>int</a:t>
            </a:r>
            <a:r>
              <a:rPr lang="fr-FR" sz="1333" dirty="0">
                <a:solidFill>
                  <a:srgbClr val="000000"/>
                </a:solidFill>
                <a:latin typeface="Cascadia Code" panose="020B0609020000020004" pitchFamily="49" charset="0"/>
              </a:rPr>
              <a:t> b</a:t>
            </a:r>
            <a:r>
              <a:rPr lang="fr-FR" sz="1333" b="1" dirty="0">
                <a:solidFill>
                  <a:srgbClr val="808080"/>
                </a:solidFill>
                <a:latin typeface="Cascadia Code" panose="020B0609020000020004" pitchFamily="49" charset="0"/>
              </a:rPr>
              <a:t>)</a:t>
            </a:r>
            <a:r>
              <a:rPr lang="fr-FR" sz="1333" dirty="0">
                <a:solidFill>
                  <a:srgbClr val="000000"/>
                </a:solidFill>
                <a:latin typeface="Cascadia Code" panose="020B0609020000020004" pitchFamily="49" charset="0"/>
              </a:rPr>
              <a:t> </a:t>
            </a:r>
          </a:p>
          <a:p>
            <a:r>
              <a:rPr lang="fr-FR" sz="1333" b="1" dirty="0">
                <a:solidFill>
                  <a:srgbClr val="808080"/>
                </a:solidFill>
                <a:latin typeface="Cascadia Code" panose="020B0609020000020004" pitchFamily="49" charset="0"/>
              </a:rPr>
              <a:t>{</a:t>
            </a:r>
            <a:r>
              <a:rPr lang="fr-FR" sz="1333" dirty="0">
                <a:solidFill>
                  <a:srgbClr val="000000"/>
                </a:solidFill>
                <a:latin typeface="Cascadia Code" panose="020B0609020000020004" pitchFamily="49" charset="0"/>
              </a:rPr>
              <a:t> </a:t>
            </a:r>
          </a:p>
          <a:p>
            <a:r>
              <a:rPr lang="fr-FR" sz="1333" dirty="0">
                <a:solidFill>
                  <a:srgbClr val="000000"/>
                </a:solidFill>
                <a:latin typeface="Cascadia Code" panose="020B0609020000020004" pitchFamily="49" charset="0"/>
              </a:rPr>
              <a:t>	a </a:t>
            </a:r>
            <a:r>
              <a:rPr lang="fr-FR" sz="1333" b="1" dirty="0">
                <a:solidFill>
                  <a:srgbClr val="808080"/>
                </a:solidFill>
                <a:latin typeface="Cascadia Code" panose="020B0609020000020004" pitchFamily="49" charset="0"/>
              </a:rPr>
              <a:t>+=</a:t>
            </a:r>
            <a:r>
              <a:rPr lang="fr-FR" sz="1333" dirty="0">
                <a:solidFill>
                  <a:srgbClr val="000000"/>
                </a:solidFill>
                <a:latin typeface="Cascadia Code" panose="020B0609020000020004" pitchFamily="49" charset="0"/>
              </a:rPr>
              <a:t> b</a:t>
            </a:r>
            <a:r>
              <a:rPr lang="fr-FR" sz="1333" b="1" dirty="0">
                <a:solidFill>
                  <a:srgbClr val="808080"/>
                </a:solidFill>
                <a:latin typeface="Cascadia Code" panose="020B0609020000020004" pitchFamily="49" charset="0"/>
              </a:rPr>
              <a:t>;</a:t>
            </a:r>
            <a:r>
              <a:rPr lang="fr-FR" sz="1333" dirty="0">
                <a:solidFill>
                  <a:srgbClr val="000000"/>
                </a:solidFill>
                <a:latin typeface="Cascadia Code" panose="020B0609020000020004" pitchFamily="49" charset="0"/>
              </a:rPr>
              <a:t> </a:t>
            </a:r>
          </a:p>
          <a:p>
            <a:r>
              <a:rPr lang="fr-FR" sz="1333" dirty="0">
                <a:solidFill>
                  <a:srgbClr val="000000"/>
                </a:solidFill>
                <a:latin typeface="Cascadia Code" panose="020B0609020000020004" pitchFamily="49" charset="0"/>
              </a:rPr>
              <a:t>	</a:t>
            </a:r>
            <a:r>
              <a:rPr lang="fr-FR" sz="1333" dirty="0" err="1">
                <a:solidFill>
                  <a:srgbClr val="000000"/>
                </a:solidFill>
                <a:latin typeface="Cascadia Code" panose="020B0609020000020004" pitchFamily="49" charset="0"/>
              </a:rPr>
              <a:t>std</a:t>
            </a:r>
            <a:r>
              <a:rPr lang="fr-FR" sz="1333" b="1" dirty="0">
                <a:solidFill>
                  <a:srgbClr val="808080"/>
                </a:solidFill>
                <a:latin typeface="Cascadia Code" panose="020B0609020000020004" pitchFamily="49" charset="0"/>
              </a:rPr>
              <a:t>::</a:t>
            </a:r>
            <a:r>
              <a:rPr lang="fr-FR" sz="1333" dirty="0">
                <a:solidFill>
                  <a:srgbClr val="000000"/>
                </a:solidFill>
                <a:latin typeface="Cascadia Code" panose="020B0609020000020004" pitchFamily="49" charset="0"/>
              </a:rPr>
              <a:t>cout </a:t>
            </a:r>
            <a:r>
              <a:rPr lang="fr-FR" sz="1333" b="1" dirty="0">
                <a:solidFill>
                  <a:srgbClr val="808080"/>
                </a:solidFill>
                <a:latin typeface="Cascadia Code" panose="020B0609020000020004" pitchFamily="49" charset="0"/>
              </a:rPr>
              <a:t>&lt;&lt;</a:t>
            </a:r>
            <a:r>
              <a:rPr lang="fr-FR" sz="1333" dirty="0">
                <a:solidFill>
                  <a:srgbClr val="000000"/>
                </a:solidFill>
                <a:latin typeface="Cascadia Code" panose="020B0609020000020004" pitchFamily="49" charset="0"/>
              </a:rPr>
              <a:t> </a:t>
            </a:r>
            <a:r>
              <a:rPr lang="fr-FR" sz="1333" dirty="0">
                <a:solidFill>
                  <a:srgbClr val="61546B"/>
                </a:solidFill>
                <a:latin typeface="Cascadia Code" panose="020B0609020000020004" pitchFamily="49" charset="0"/>
              </a:rPr>
              <a:t>"</a:t>
            </a:r>
            <a:r>
              <a:rPr lang="fr-FR" sz="1333" dirty="0" err="1">
                <a:solidFill>
                  <a:srgbClr val="61546B"/>
                </a:solidFill>
                <a:latin typeface="Cascadia Code" panose="020B0609020000020004" pitchFamily="49" charset="0"/>
              </a:rPr>
              <a:t>sum</a:t>
            </a:r>
            <a:r>
              <a:rPr lang="fr-FR" sz="1333" dirty="0">
                <a:solidFill>
                  <a:srgbClr val="61546B"/>
                </a:solidFill>
                <a:latin typeface="Cascadia Code" panose="020B0609020000020004" pitchFamily="49" charset="0"/>
              </a:rPr>
              <a:t> = "</a:t>
            </a:r>
            <a:r>
              <a:rPr lang="fr-FR" sz="1333" dirty="0">
                <a:solidFill>
                  <a:srgbClr val="000000"/>
                </a:solidFill>
                <a:latin typeface="Cascadia Code" panose="020B0609020000020004" pitchFamily="49" charset="0"/>
              </a:rPr>
              <a:t> </a:t>
            </a:r>
            <a:r>
              <a:rPr lang="fr-FR" sz="1333" b="1" dirty="0">
                <a:solidFill>
                  <a:srgbClr val="808080"/>
                </a:solidFill>
                <a:latin typeface="Cascadia Code" panose="020B0609020000020004" pitchFamily="49" charset="0"/>
              </a:rPr>
              <a:t>&lt;&lt;</a:t>
            </a:r>
            <a:r>
              <a:rPr lang="fr-FR" sz="1333" dirty="0">
                <a:solidFill>
                  <a:srgbClr val="000000"/>
                </a:solidFill>
                <a:latin typeface="Cascadia Code" panose="020B0609020000020004" pitchFamily="49" charset="0"/>
              </a:rPr>
              <a:t> a</a:t>
            </a:r>
            <a:r>
              <a:rPr lang="fr-FR" sz="1333" b="1" dirty="0">
                <a:solidFill>
                  <a:srgbClr val="808080"/>
                </a:solidFill>
                <a:latin typeface="Cascadia Code" panose="020B0609020000020004" pitchFamily="49" charset="0"/>
              </a:rPr>
              <a:t>;</a:t>
            </a:r>
            <a:r>
              <a:rPr lang="fr-FR" sz="1333" dirty="0">
                <a:solidFill>
                  <a:srgbClr val="000000"/>
                </a:solidFill>
                <a:latin typeface="Cascadia Code" panose="020B0609020000020004" pitchFamily="49" charset="0"/>
              </a:rPr>
              <a:t> </a:t>
            </a:r>
          </a:p>
          <a:p>
            <a:r>
              <a:rPr lang="fr-FR" sz="1333" b="1" dirty="0">
                <a:solidFill>
                  <a:srgbClr val="808080"/>
                </a:solidFill>
                <a:latin typeface="Cascadia Code" panose="020B0609020000020004" pitchFamily="49" charset="0"/>
              </a:rPr>
              <a:t>};</a:t>
            </a:r>
            <a:r>
              <a:rPr lang="fr-FR" sz="1333" dirty="0">
                <a:solidFill>
                  <a:srgbClr val="000000"/>
                </a:solidFill>
                <a:latin typeface="Cascadia Code" panose="020B0609020000020004" pitchFamily="49" charset="0"/>
              </a:rPr>
              <a:t> </a:t>
            </a:r>
          </a:p>
          <a:p>
            <a:r>
              <a:rPr lang="fr-FR" sz="1333" dirty="0" err="1">
                <a:solidFill>
                  <a:srgbClr val="000000"/>
                </a:solidFill>
                <a:latin typeface="Cascadia Code" panose="020B0609020000020004" pitchFamily="49" charset="0"/>
              </a:rPr>
              <a:t>addAndDisp_ref</a:t>
            </a:r>
            <a:r>
              <a:rPr lang="fr-FR" sz="1333" b="1" dirty="0">
                <a:solidFill>
                  <a:srgbClr val="808080"/>
                </a:solidFill>
                <a:latin typeface="Cascadia Code" panose="020B0609020000020004" pitchFamily="49" charset="0"/>
              </a:rPr>
              <a:t>(</a:t>
            </a:r>
            <a:r>
              <a:rPr lang="fr-FR" sz="1333" dirty="0">
                <a:solidFill>
                  <a:srgbClr val="EC7600"/>
                </a:solidFill>
                <a:latin typeface="Cascadia Code" panose="020B0609020000020004" pitchFamily="49" charset="0"/>
              </a:rPr>
              <a:t>2</a:t>
            </a:r>
            <a:r>
              <a:rPr lang="fr-FR" sz="1333" b="1" dirty="0">
                <a:solidFill>
                  <a:srgbClr val="808080"/>
                </a:solidFill>
                <a:latin typeface="Cascadia Code" panose="020B0609020000020004" pitchFamily="49" charset="0"/>
              </a:rPr>
              <a:t>);</a:t>
            </a:r>
            <a:r>
              <a:rPr lang="fr-FR" sz="1333" dirty="0">
                <a:solidFill>
                  <a:srgbClr val="000000"/>
                </a:solidFill>
                <a:latin typeface="Cascadia Code" panose="020B0609020000020004" pitchFamily="49" charset="0"/>
              </a:rPr>
              <a:t> </a:t>
            </a:r>
          </a:p>
          <a:p>
            <a:r>
              <a:rPr lang="fr-FR" sz="1333" dirty="0" err="1">
                <a:solidFill>
                  <a:srgbClr val="000000"/>
                </a:solidFill>
                <a:latin typeface="Cascadia Code" panose="020B0609020000020004" pitchFamily="49" charset="0"/>
              </a:rPr>
              <a:t>std</a:t>
            </a:r>
            <a:r>
              <a:rPr lang="fr-FR" sz="1333" b="1" dirty="0">
                <a:solidFill>
                  <a:srgbClr val="808080"/>
                </a:solidFill>
                <a:latin typeface="Cascadia Code" panose="020B0609020000020004" pitchFamily="49" charset="0"/>
              </a:rPr>
              <a:t>::</a:t>
            </a:r>
            <a:r>
              <a:rPr lang="fr-FR" sz="1333" dirty="0">
                <a:solidFill>
                  <a:srgbClr val="000000"/>
                </a:solidFill>
                <a:latin typeface="Cascadia Code" panose="020B0609020000020004" pitchFamily="49" charset="0"/>
              </a:rPr>
              <a:t>cout </a:t>
            </a:r>
            <a:r>
              <a:rPr lang="fr-FR" sz="1333" b="1" dirty="0">
                <a:solidFill>
                  <a:srgbClr val="808080"/>
                </a:solidFill>
                <a:latin typeface="Cascadia Code" panose="020B0609020000020004" pitchFamily="49" charset="0"/>
              </a:rPr>
              <a:t>&lt;&lt;</a:t>
            </a:r>
            <a:r>
              <a:rPr lang="fr-FR" sz="1333" dirty="0">
                <a:solidFill>
                  <a:srgbClr val="000000"/>
                </a:solidFill>
                <a:latin typeface="Cascadia Code" panose="020B0609020000020004" pitchFamily="49" charset="0"/>
              </a:rPr>
              <a:t> a</a:t>
            </a:r>
            <a:r>
              <a:rPr lang="fr-FR" sz="1333" b="1" dirty="0">
                <a:solidFill>
                  <a:srgbClr val="808080"/>
                </a:solidFill>
                <a:latin typeface="Cascadia Code" panose="020B0609020000020004" pitchFamily="49" charset="0"/>
              </a:rPr>
              <a:t>;</a:t>
            </a:r>
            <a:endParaRPr lang="fr-FR" sz="1333" dirty="0"/>
          </a:p>
        </p:txBody>
      </p:sp>
      <p:sp>
        <p:nvSpPr>
          <p:cNvPr id="2" name="Titre 1"/>
          <p:cNvSpPr>
            <a:spLocks noGrp="1"/>
          </p:cNvSpPr>
          <p:nvPr>
            <p:ph type="title"/>
          </p:nvPr>
        </p:nvSpPr>
        <p:spPr/>
        <p:txBody>
          <a:bodyPr/>
          <a:lstStyle/>
          <a:p>
            <a:r>
              <a:rPr lang="fr-FR" dirty="0" smtClean="0"/>
              <a:t>Quelques exemples</a:t>
            </a:r>
            <a:endParaRPr lang="fr-FR" dirty="0"/>
          </a:p>
        </p:txBody>
      </p:sp>
      <p:sp>
        <p:nvSpPr>
          <p:cNvPr id="3" name="Espace réservé du texte 2"/>
          <p:cNvSpPr>
            <a:spLocks noGrp="1"/>
          </p:cNvSpPr>
          <p:nvPr>
            <p:ph type="body" sz="quarter" idx="10"/>
          </p:nvPr>
        </p:nvSpPr>
        <p:spPr/>
        <p:txBody>
          <a:bodyPr/>
          <a:lstStyle/>
          <a:p>
            <a:endParaRPr lang="fr-FR"/>
          </a:p>
        </p:txBody>
      </p:sp>
      <p:pic>
        <p:nvPicPr>
          <p:cNvPr id="18" name="Image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0424767">
            <a:off x="5631593" y="3373999"/>
            <a:ext cx="3052259" cy="2035302"/>
          </a:xfrm>
          <a:prstGeom prst="rect">
            <a:avLst/>
          </a:prstGeom>
        </p:spPr>
      </p:pic>
      <p:cxnSp>
        <p:nvCxnSpPr>
          <p:cNvPr id="20" name="Connecteur droit 19"/>
          <p:cNvCxnSpPr/>
          <p:nvPr/>
        </p:nvCxnSpPr>
        <p:spPr>
          <a:xfrm>
            <a:off x="5080000" y="1402220"/>
            <a:ext cx="0" cy="1744067"/>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Connecteur droit 20"/>
          <p:cNvCxnSpPr/>
          <p:nvPr/>
        </p:nvCxnSpPr>
        <p:spPr>
          <a:xfrm>
            <a:off x="807168" y="3395706"/>
            <a:ext cx="394049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Connecteur droit 25"/>
          <p:cNvCxnSpPr/>
          <p:nvPr/>
        </p:nvCxnSpPr>
        <p:spPr>
          <a:xfrm>
            <a:off x="5080000" y="3566059"/>
            <a:ext cx="0" cy="1744067"/>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Connecteur droit 26"/>
          <p:cNvCxnSpPr/>
          <p:nvPr/>
        </p:nvCxnSpPr>
        <p:spPr>
          <a:xfrm>
            <a:off x="5378748" y="3404151"/>
            <a:ext cx="3940496" cy="0"/>
          </a:xfrm>
          <a:prstGeom prst="line">
            <a:avLst/>
          </a:prstGeom>
        </p:spPr>
        <p:style>
          <a:lnRef idx="1">
            <a:schemeClr val="accent1"/>
          </a:lnRef>
          <a:fillRef idx="0">
            <a:schemeClr val="accent1"/>
          </a:fillRef>
          <a:effectRef idx="0">
            <a:schemeClr val="accent1"/>
          </a:effectRef>
          <a:fontRef idx="minor">
            <a:schemeClr val="tx1"/>
          </a:fontRef>
        </p:style>
      </p:cxnSp>
      <p:sp>
        <p:nvSpPr>
          <p:cNvPr id="28" name="Rectangle 27"/>
          <p:cNvSpPr/>
          <p:nvPr/>
        </p:nvSpPr>
        <p:spPr>
          <a:xfrm>
            <a:off x="925046" y="1402221"/>
            <a:ext cx="4112199" cy="1733295"/>
          </a:xfrm>
          <a:prstGeom prst="rect">
            <a:avLst/>
          </a:prstGeom>
        </p:spPr>
        <p:txBody>
          <a:bodyPr wrap="square">
            <a:spAutoFit/>
          </a:bodyPr>
          <a:lstStyle/>
          <a:p>
            <a:r>
              <a:rPr lang="fr-FR" sz="1333" dirty="0" err="1">
                <a:solidFill>
                  <a:srgbClr val="0080C0"/>
                </a:solidFill>
                <a:latin typeface="Cascadia Code" panose="020B0609020000020004" pitchFamily="49" charset="0"/>
              </a:rPr>
              <a:t>int</a:t>
            </a:r>
            <a:r>
              <a:rPr lang="fr-FR" sz="1333" dirty="0">
                <a:solidFill>
                  <a:srgbClr val="000000"/>
                </a:solidFill>
                <a:latin typeface="Cascadia Code" panose="020B0609020000020004" pitchFamily="49" charset="0"/>
              </a:rPr>
              <a:t> a </a:t>
            </a:r>
            <a:r>
              <a:rPr lang="fr-FR" sz="1333" b="1" dirty="0">
                <a:solidFill>
                  <a:srgbClr val="808080"/>
                </a:solidFill>
                <a:latin typeface="Cascadia Code" panose="020B0609020000020004" pitchFamily="49" charset="0"/>
              </a:rPr>
              <a:t>=</a:t>
            </a:r>
            <a:r>
              <a:rPr lang="fr-FR" sz="1333" dirty="0">
                <a:solidFill>
                  <a:srgbClr val="000000"/>
                </a:solidFill>
                <a:latin typeface="Cascadia Code" panose="020B0609020000020004" pitchFamily="49" charset="0"/>
              </a:rPr>
              <a:t> </a:t>
            </a:r>
            <a:r>
              <a:rPr lang="fr-FR" sz="1333" dirty="0">
                <a:solidFill>
                  <a:srgbClr val="EC7600"/>
                </a:solidFill>
                <a:latin typeface="Cascadia Code" panose="020B0609020000020004" pitchFamily="49" charset="0"/>
              </a:rPr>
              <a:t>1</a:t>
            </a:r>
            <a:r>
              <a:rPr lang="fr-FR" sz="1333" b="1" dirty="0">
                <a:solidFill>
                  <a:srgbClr val="808080"/>
                </a:solidFill>
                <a:latin typeface="Cascadia Code" panose="020B0609020000020004" pitchFamily="49" charset="0"/>
              </a:rPr>
              <a:t>;</a:t>
            </a:r>
            <a:r>
              <a:rPr lang="fr-FR" sz="1333" dirty="0">
                <a:solidFill>
                  <a:srgbClr val="000000"/>
                </a:solidFill>
                <a:latin typeface="Cascadia Code" panose="020B0609020000020004" pitchFamily="49" charset="0"/>
              </a:rPr>
              <a:t> </a:t>
            </a:r>
          </a:p>
          <a:p>
            <a:r>
              <a:rPr lang="fr-FR" sz="1333" dirty="0">
                <a:solidFill>
                  <a:srgbClr val="0080C0"/>
                </a:solidFill>
                <a:latin typeface="Cascadia Code" panose="020B0609020000020004" pitchFamily="49" charset="0"/>
              </a:rPr>
              <a:t>auto</a:t>
            </a:r>
            <a:r>
              <a:rPr lang="fr-FR" sz="1333" dirty="0">
                <a:solidFill>
                  <a:srgbClr val="000000"/>
                </a:solidFill>
                <a:latin typeface="Cascadia Code" panose="020B0609020000020004" pitchFamily="49" charset="0"/>
              </a:rPr>
              <a:t> </a:t>
            </a:r>
            <a:r>
              <a:rPr lang="fr-FR" sz="1333" dirty="0" err="1">
                <a:solidFill>
                  <a:srgbClr val="000000"/>
                </a:solidFill>
                <a:latin typeface="Cascadia Code" panose="020B0609020000020004" pitchFamily="49" charset="0"/>
              </a:rPr>
              <a:t>addAndDisp_ref</a:t>
            </a:r>
            <a:r>
              <a:rPr lang="fr-FR" sz="1333" dirty="0">
                <a:solidFill>
                  <a:srgbClr val="000000"/>
                </a:solidFill>
                <a:latin typeface="Cascadia Code" panose="020B0609020000020004" pitchFamily="49" charset="0"/>
              </a:rPr>
              <a:t> </a:t>
            </a:r>
            <a:r>
              <a:rPr lang="fr-FR" sz="1333" b="1" dirty="0">
                <a:solidFill>
                  <a:srgbClr val="808080"/>
                </a:solidFill>
                <a:latin typeface="Cascadia Code" panose="020B0609020000020004" pitchFamily="49" charset="0"/>
              </a:rPr>
              <a:t>=</a:t>
            </a:r>
            <a:r>
              <a:rPr lang="fr-FR" sz="1333" dirty="0">
                <a:solidFill>
                  <a:srgbClr val="000000"/>
                </a:solidFill>
                <a:latin typeface="Cascadia Code" panose="020B0609020000020004" pitchFamily="49" charset="0"/>
              </a:rPr>
              <a:t> </a:t>
            </a:r>
            <a:r>
              <a:rPr lang="fr-FR" sz="1333" b="1" dirty="0">
                <a:solidFill>
                  <a:srgbClr val="808080"/>
                </a:solidFill>
                <a:latin typeface="Cascadia Code" panose="020B0609020000020004" pitchFamily="49" charset="0"/>
              </a:rPr>
              <a:t>[&amp;</a:t>
            </a:r>
            <a:r>
              <a:rPr lang="fr-FR" sz="1333" dirty="0">
                <a:solidFill>
                  <a:srgbClr val="000000"/>
                </a:solidFill>
                <a:latin typeface="Cascadia Code" panose="020B0609020000020004" pitchFamily="49" charset="0"/>
              </a:rPr>
              <a:t>a</a:t>
            </a:r>
            <a:r>
              <a:rPr lang="fr-FR" sz="1333" b="1" dirty="0">
                <a:solidFill>
                  <a:srgbClr val="808080"/>
                </a:solidFill>
                <a:latin typeface="Cascadia Code" panose="020B0609020000020004" pitchFamily="49" charset="0"/>
              </a:rPr>
              <a:t>](</a:t>
            </a:r>
            <a:r>
              <a:rPr lang="fr-FR" sz="1333" dirty="0" err="1">
                <a:solidFill>
                  <a:srgbClr val="0080C0"/>
                </a:solidFill>
                <a:latin typeface="Cascadia Code" panose="020B0609020000020004" pitchFamily="49" charset="0"/>
              </a:rPr>
              <a:t>int</a:t>
            </a:r>
            <a:r>
              <a:rPr lang="fr-FR" sz="1333" dirty="0">
                <a:solidFill>
                  <a:srgbClr val="000000"/>
                </a:solidFill>
                <a:latin typeface="Cascadia Code" panose="020B0609020000020004" pitchFamily="49" charset="0"/>
              </a:rPr>
              <a:t> b</a:t>
            </a:r>
            <a:r>
              <a:rPr lang="fr-FR" sz="1333" b="1" dirty="0">
                <a:solidFill>
                  <a:srgbClr val="808080"/>
                </a:solidFill>
                <a:latin typeface="Cascadia Code" panose="020B0609020000020004" pitchFamily="49" charset="0"/>
              </a:rPr>
              <a:t>)</a:t>
            </a:r>
            <a:r>
              <a:rPr lang="fr-FR" sz="1333" dirty="0">
                <a:solidFill>
                  <a:srgbClr val="000000"/>
                </a:solidFill>
                <a:latin typeface="Cascadia Code" panose="020B0609020000020004" pitchFamily="49" charset="0"/>
              </a:rPr>
              <a:t> </a:t>
            </a:r>
          </a:p>
          <a:p>
            <a:r>
              <a:rPr lang="fr-FR" sz="1333" b="1" dirty="0">
                <a:solidFill>
                  <a:srgbClr val="808080"/>
                </a:solidFill>
                <a:latin typeface="Cascadia Code" panose="020B0609020000020004" pitchFamily="49" charset="0"/>
              </a:rPr>
              <a:t>{</a:t>
            </a:r>
            <a:r>
              <a:rPr lang="fr-FR" sz="1333" dirty="0">
                <a:solidFill>
                  <a:srgbClr val="000000"/>
                </a:solidFill>
                <a:latin typeface="Cascadia Code" panose="020B0609020000020004" pitchFamily="49" charset="0"/>
              </a:rPr>
              <a:t> </a:t>
            </a:r>
          </a:p>
          <a:p>
            <a:r>
              <a:rPr lang="fr-FR" sz="1333" dirty="0">
                <a:solidFill>
                  <a:srgbClr val="000000"/>
                </a:solidFill>
                <a:latin typeface="Cascadia Code" panose="020B0609020000020004" pitchFamily="49" charset="0"/>
              </a:rPr>
              <a:t>	</a:t>
            </a:r>
            <a:r>
              <a:rPr lang="fr-FR" sz="1333" dirty="0" err="1">
                <a:solidFill>
                  <a:srgbClr val="0080C0"/>
                </a:solidFill>
                <a:latin typeface="Cascadia Code" panose="020B0609020000020004" pitchFamily="49" charset="0"/>
              </a:rPr>
              <a:t>int</a:t>
            </a:r>
            <a:r>
              <a:rPr lang="fr-FR" sz="1333" dirty="0">
                <a:solidFill>
                  <a:srgbClr val="000000"/>
                </a:solidFill>
                <a:latin typeface="Cascadia Code" panose="020B0609020000020004" pitchFamily="49" charset="0"/>
              </a:rPr>
              <a:t> </a:t>
            </a:r>
            <a:r>
              <a:rPr lang="fr-FR" sz="1333" dirty="0" err="1">
                <a:solidFill>
                  <a:srgbClr val="000000"/>
                </a:solidFill>
                <a:latin typeface="Cascadia Code" panose="020B0609020000020004" pitchFamily="49" charset="0"/>
              </a:rPr>
              <a:t>sum</a:t>
            </a:r>
            <a:r>
              <a:rPr lang="fr-FR" sz="1333" dirty="0">
                <a:solidFill>
                  <a:srgbClr val="000000"/>
                </a:solidFill>
                <a:latin typeface="Cascadia Code" panose="020B0609020000020004" pitchFamily="49" charset="0"/>
              </a:rPr>
              <a:t> </a:t>
            </a:r>
            <a:r>
              <a:rPr lang="fr-FR" sz="1333" b="1" dirty="0">
                <a:solidFill>
                  <a:srgbClr val="808080"/>
                </a:solidFill>
                <a:latin typeface="Cascadia Code" panose="020B0609020000020004" pitchFamily="49" charset="0"/>
              </a:rPr>
              <a:t>=</a:t>
            </a:r>
            <a:r>
              <a:rPr lang="fr-FR" sz="1333" dirty="0">
                <a:solidFill>
                  <a:srgbClr val="000000"/>
                </a:solidFill>
                <a:latin typeface="Cascadia Code" panose="020B0609020000020004" pitchFamily="49" charset="0"/>
              </a:rPr>
              <a:t> a </a:t>
            </a:r>
            <a:r>
              <a:rPr lang="fr-FR" sz="1333" b="1" dirty="0">
                <a:solidFill>
                  <a:srgbClr val="808080"/>
                </a:solidFill>
                <a:latin typeface="Cascadia Code" panose="020B0609020000020004" pitchFamily="49" charset="0"/>
              </a:rPr>
              <a:t>+</a:t>
            </a:r>
            <a:r>
              <a:rPr lang="fr-FR" sz="1333" dirty="0">
                <a:solidFill>
                  <a:srgbClr val="000000"/>
                </a:solidFill>
                <a:latin typeface="Cascadia Code" panose="020B0609020000020004" pitchFamily="49" charset="0"/>
              </a:rPr>
              <a:t> b</a:t>
            </a:r>
            <a:r>
              <a:rPr lang="fr-FR" sz="1333" b="1" dirty="0">
                <a:solidFill>
                  <a:srgbClr val="808080"/>
                </a:solidFill>
                <a:latin typeface="Cascadia Code" panose="020B0609020000020004" pitchFamily="49" charset="0"/>
              </a:rPr>
              <a:t>;</a:t>
            </a:r>
            <a:r>
              <a:rPr lang="fr-FR" sz="1333" dirty="0">
                <a:solidFill>
                  <a:srgbClr val="000000"/>
                </a:solidFill>
                <a:latin typeface="Cascadia Code" panose="020B0609020000020004" pitchFamily="49" charset="0"/>
              </a:rPr>
              <a:t> </a:t>
            </a:r>
          </a:p>
          <a:p>
            <a:r>
              <a:rPr lang="fr-FR" sz="1333" dirty="0">
                <a:solidFill>
                  <a:srgbClr val="000000"/>
                </a:solidFill>
                <a:latin typeface="Cascadia Code" panose="020B0609020000020004" pitchFamily="49" charset="0"/>
              </a:rPr>
              <a:t>	</a:t>
            </a:r>
            <a:r>
              <a:rPr lang="fr-FR" sz="1333" dirty="0" err="1">
                <a:solidFill>
                  <a:srgbClr val="000000"/>
                </a:solidFill>
                <a:latin typeface="Cascadia Code" panose="020B0609020000020004" pitchFamily="49" charset="0"/>
              </a:rPr>
              <a:t>std</a:t>
            </a:r>
            <a:r>
              <a:rPr lang="fr-FR" sz="1333" b="1" dirty="0">
                <a:solidFill>
                  <a:srgbClr val="808080"/>
                </a:solidFill>
                <a:latin typeface="Cascadia Code" panose="020B0609020000020004" pitchFamily="49" charset="0"/>
              </a:rPr>
              <a:t>::</a:t>
            </a:r>
            <a:r>
              <a:rPr lang="fr-FR" sz="1333" dirty="0">
                <a:solidFill>
                  <a:srgbClr val="000000"/>
                </a:solidFill>
                <a:latin typeface="Cascadia Code" panose="020B0609020000020004" pitchFamily="49" charset="0"/>
              </a:rPr>
              <a:t>cout </a:t>
            </a:r>
            <a:r>
              <a:rPr lang="fr-FR" sz="1333" b="1" dirty="0">
                <a:solidFill>
                  <a:srgbClr val="808080"/>
                </a:solidFill>
                <a:latin typeface="Cascadia Code" panose="020B0609020000020004" pitchFamily="49" charset="0"/>
              </a:rPr>
              <a:t>&lt;&lt;</a:t>
            </a:r>
            <a:r>
              <a:rPr lang="fr-FR" sz="1333" dirty="0">
                <a:solidFill>
                  <a:srgbClr val="000000"/>
                </a:solidFill>
                <a:latin typeface="Cascadia Code" panose="020B0609020000020004" pitchFamily="49" charset="0"/>
              </a:rPr>
              <a:t> </a:t>
            </a:r>
            <a:r>
              <a:rPr lang="fr-FR" sz="1333" dirty="0">
                <a:solidFill>
                  <a:srgbClr val="61546B"/>
                </a:solidFill>
                <a:latin typeface="Cascadia Code" panose="020B0609020000020004" pitchFamily="49" charset="0"/>
              </a:rPr>
              <a:t>"</a:t>
            </a:r>
            <a:r>
              <a:rPr lang="fr-FR" sz="1333" dirty="0" err="1">
                <a:solidFill>
                  <a:srgbClr val="61546B"/>
                </a:solidFill>
                <a:latin typeface="Cascadia Code" panose="020B0609020000020004" pitchFamily="49" charset="0"/>
              </a:rPr>
              <a:t>sum</a:t>
            </a:r>
            <a:r>
              <a:rPr lang="fr-FR" sz="1333" dirty="0">
                <a:solidFill>
                  <a:srgbClr val="61546B"/>
                </a:solidFill>
                <a:latin typeface="Cascadia Code" panose="020B0609020000020004" pitchFamily="49" charset="0"/>
              </a:rPr>
              <a:t> = "</a:t>
            </a:r>
            <a:r>
              <a:rPr lang="fr-FR" sz="1333" dirty="0">
                <a:solidFill>
                  <a:srgbClr val="000000"/>
                </a:solidFill>
                <a:latin typeface="Cascadia Code" panose="020B0609020000020004" pitchFamily="49" charset="0"/>
              </a:rPr>
              <a:t> </a:t>
            </a:r>
            <a:r>
              <a:rPr lang="fr-FR" sz="1333" b="1" dirty="0">
                <a:solidFill>
                  <a:srgbClr val="808080"/>
                </a:solidFill>
                <a:latin typeface="Cascadia Code" panose="020B0609020000020004" pitchFamily="49" charset="0"/>
              </a:rPr>
              <a:t>&lt;&lt;</a:t>
            </a:r>
            <a:r>
              <a:rPr lang="fr-FR" sz="1333" dirty="0">
                <a:solidFill>
                  <a:srgbClr val="000000"/>
                </a:solidFill>
                <a:latin typeface="Cascadia Code" panose="020B0609020000020004" pitchFamily="49" charset="0"/>
              </a:rPr>
              <a:t> </a:t>
            </a:r>
            <a:r>
              <a:rPr lang="fr-FR" sz="1333" dirty="0" err="1">
                <a:solidFill>
                  <a:srgbClr val="000000"/>
                </a:solidFill>
                <a:latin typeface="Cascadia Code" panose="020B0609020000020004" pitchFamily="49" charset="0"/>
              </a:rPr>
              <a:t>sum</a:t>
            </a:r>
            <a:r>
              <a:rPr lang="fr-FR" sz="1333" b="1" dirty="0">
                <a:solidFill>
                  <a:srgbClr val="808080"/>
                </a:solidFill>
                <a:latin typeface="Cascadia Code" panose="020B0609020000020004" pitchFamily="49" charset="0"/>
              </a:rPr>
              <a:t>;</a:t>
            </a:r>
            <a:r>
              <a:rPr lang="fr-FR" sz="1333" dirty="0">
                <a:solidFill>
                  <a:srgbClr val="000000"/>
                </a:solidFill>
                <a:latin typeface="Cascadia Code" panose="020B0609020000020004" pitchFamily="49" charset="0"/>
              </a:rPr>
              <a:t> </a:t>
            </a:r>
          </a:p>
          <a:p>
            <a:r>
              <a:rPr lang="fr-FR" sz="1333" b="1" dirty="0">
                <a:solidFill>
                  <a:srgbClr val="808080"/>
                </a:solidFill>
                <a:latin typeface="Cascadia Code" panose="020B0609020000020004" pitchFamily="49" charset="0"/>
              </a:rPr>
              <a:t>};</a:t>
            </a:r>
            <a:r>
              <a:rPr lang="fr-FR" sz="1333" dirty="0">
                <a:solidFill>
                  <a:srgbClr val="000000"/>
                </a:solidFill>
                <a:latin typeface="Cascadia Code" panose="020B0609020000020004" pitchFamily="49" charset="0"/>
              </a:rPr>
              <a:t> </a:t>
            </a:r>
          </a:p>
          <a:p>
            <a:r>
              <a:rPr lang="fr-FR" sz="1333" dirty="0" err="1">
                <a:solidFill>
                  <a:srgbClr val="000000"/>
                </a:solidFill>
                <a:latin typeface="Cascadia Code" panose="020B0609020000020004" pitchFamily="49" charset="0"/>
              </a:rPr>
              <a:t>addAndDisp_ref</a:t>
            </a:r>
            <a:r>
              <a:rPr lang="fr-FR" sz="1333" b="1" dirty="0">
                <a:solidFill>
                  <a:srgbClr val="808080"/>
                </a:solidFill>
                <a:latin typeface="Cascadia Code" panose="020B0609020000020004" pitchFamily="49" charset="0"/>
              </a:rPr>
              <a:t>(</a:t>
            </a:r>
            <a:r>
              <a:rPr lang="fr-FR" sz="1333" dirty="0">
                <a:solidFill>
                  <a:srgbClr val="EC7600"/>
                </a:solidFill>
                <a:latin typeface="Cascadia Code" panose="020B0609020000020004" pitchFamily="49" charset="0"/>
              </a:rPr>
              <a:t>2</a:t>
            </a:r>
            <a:r>
              <a:rPr lang="fr-FR" sz="1333" b="1" dirty="0">
                <a:solidFill>
                  <a:srgbClr val="808080"/>
                </a:solidFill>
                <a:latin typeface="Cascadia Code" panose="020B0609020000020004" pitchFamily="49" charset="0"/>
              </a:rPr>
              <a:t>);</a:t>
            </a:r>
            <a:r>
              <a:rPr lang="fr-FR" sz="1333" dirty="0">
                <a:solidFill>
                  <a:srgbClr val="000000"/>
                </a:solidFill>
                <a:latin typeface="Cascadia Code" panose="020B0609020000020004" pitchFamily="49" charset="0"/>
              </a:rPr>
              <a:t> </a:t>
            </a:r>
          </a:p>
          <a:p>
            <a:r>
              <a:rPr lang="fr-FR" sz="1333" dirty="0" err="1">
                <a:solidFill>
                  <a:srgbClr val="000000"/>
                </a:solidFill>
                <a:latin typeface="Cascadia Code" panose="020B0609020000020004" pitchFamily="49" charset="0"/>
              </a:rPr>
              <a:t>std</a:t>
            </a:r>
            <a:r>
              <a:rPr lang="fr-FR" sz="1333" b="1" dirty="0">
                <a:solidFill>
                  <a:srgbClr val="808080"/>
                </a:solidFill>
                <a:latin typeface="Cascadia Code" panose="020B0609020000020004" pitchFamily="49" charset="0"/>
              </a:rPr>
              <a:t>::</a:t>
            </a:r>
            <a:r>
              <a:rPr lang="fr-FR" sz="1333" dirty="0">
                <a:solidFill>
                  <a:srgbClr val="000000"/>
                </a:solidFill>
                <a:latin typeface="Cascadia Code" panose="020B0609020000020004" pitchFamily="49" charset="0"/>
              </a:rPr>
              <a:t>cout </a:t>
            </a:r>
            <a:r>
              <a:rPr lang="fr-FR" sz="1333" b="1" dirty="0">
                <a:solidFill>
                  <a:srgbClr val="808080"/>
                </a:solidFill>
                <a:latin typeface="Cascadia Code" panose="020B0609020000020004" pitchFamily="49" charset="0"/>
              </a:rPr>
              <a:t>&lt;&lt;</a:t>
            </a:r>
            <a:r>
              <a:rPr lang="fr-FR" sz="1333" dirty="0">
                <a:solidFill>
                  <a:srgbClr val="000000"/>
                </a:solidFill>
                <a:latin typeface="Cascadia Code" panose="020B0609020000020004" pitchFamily="49" charset="0"/>
              </a:rPr>
              <a:t> a</a:t>
            </a:r>
            <a:r>
              <a:rPr lang="fr-FR" sz="1333" b="1" dirty="0">
                <a:solidFill>
                  <a:srgbClr val="808080"/>
                </a:solidFill>
                <a:latin typeface="Cascadia Code" panose="020B0609020000020004" pitchFamily="49" charset="0"/>
              </a:rPr>
              <a:t>;</a:t>
            </a:r>
            <a:endParaRPr lang="fr-FR" sz="1333" dirty="0"/>
          </a:p>
        </p:txBody>
      </p:sp>
      <p:sp>
        <p:nvSpPr>
          <p:cNvPr id="30" name="Rectangle 29"/>
          <p:cNvSpPr/>
          <p:nvPr/>
        </p:nvSpPr>
        <p:spPr>
          <a:xfrm>
            <a:off x="925045" y="3614021"/>
            <a:ext cx="4112199" cy="1733295"/>
          </a:xfrm>
          <a:prstGeom prst="rect">
            <a:avLst/>
          </a:prstGeom>
        </p:spPr>
        <p:txBody>
          <a:bodyPr wrap="square">
            <a:spAutoFit/>
          </a:bodyPr>
          <a:lstStyle/>
          <a:p>
            <a:r>
              <a:rPr lang="fr-FR" sz="1333" dirty="0" err="1">
                <a:solidFill>
                  <a:srgbClr val="0080C0"/>
                </a:solidFill>
                <a:latin typeface="Cascadia Code" panose="020B0609020000020004" pitchFamily="49" charset="0"/>
              </a:rPr>
              <a:t>int</a:t>
            </a:r>
            <a:r>
              <a:rPr lang="fr-FR" sz="1333" dirty="0">
                <a:solidFill>
                  <a:srgbClr val="000000"/>
                </a:solidFill>
                <a:latin typeface="Cascadia Code" panose="020B0609020000020004" pitchFamily="49" charset="0"/>
              </a:rPr>
              <a:t> a </a:t>
            </a:r>
            <a:r>
              <a:rPr lang="fr-FR" sz="1333" b="1" dirty="0">
                <a:solidFill>
                  <a:srgbClr val="808080"/>
                </a:solidFill>
                <a:latin typeface="Cascadia Code" panose="020B0609020000020004" pitchFamily="49" charset="0"/>
              </a:rPr>
              <a:t>=</a:t>
            </a:r>
            <a:r>
              <a:rPr lang="fr-FR" sz="1333" dirty="0">
                <a:solidFill>
                  <a:srgbClr val="000000"/>
                </a:solidFill>
                <a:latin typeface="Cascadia Code" panose="020B0609020000020004" pitchFamily="49" charset="0"/>
              </a:rPr>
              <a:t> </a:t>
            </a:r>
            <a:r>
              <a:rPr lang="fr-FR" sz="1333" dirty="0">
                <a:solidFill>
                  <a:srgbClr val="EC7600"/>
                </a:solidFill>
                <a:latin typeface="Cascadia Code" panose="020B0609020000020004" pitchFamily="49" charset="0"/>
              </a:rPr>
              <a:t>1</a:t>
            </a:r>
            <a:r>
              <a:rPr lang="fr-FR" sz="1333" b="1" dirty="0">
                <a:solidFill>
                  <a:srgbClr val="808080"/>
                </a:solidFill>
                <a:latin typeface="Cascadia Code" panose="020B0609020000020004" pitchFamily="49" charset="0"/>
              </a:rPr>
              <a:t>;</a:t>
            </a:r>
            <a:r>
              <a:rPr lang="fr-FR" sz="1333" dirty="0">
                <a:solidFill>
                  <a:srgbClr val="000000"/>
                </a:solidFill>
                <a:latin typeface="Cascadia Code" panose="020B0609020000020004" pitchFamily="49" charset="0"/>
              </a:rPr>
              <a:t> </a:t>
            </a:r>
          </a:p>
          <a:p>
            <a:r>
              <a:rPr lang="fr-FR" sz="1333" dirty="0">
                <a:solidFill>
                  <a:srgbClr val="0080C0"/>
                </a:solidFill>
                <a:latin typeface="Cascadia Code" panose="020B0609020000020004" pitchFamily="49" charset="0"/>
              </a:rPr>
              <a:t>auto</a:t>
            </a:r>
            <a:r>
              <a:rPr lang="fr-FR" sz="1333" dirty="0">
                <a:solidFill>
                  <a:srgbClr val="000000"/>
                </a:solidFill>
                <a:latin typeface="Cascadia Code" panose="020B0609020000020004" pitchFamily="49" charset="0"/>
              </a:rPr>
              <a:t> </a:t>
            </a:r>
            <a:r>
              <a:rPr lang="fr-FR" sz="1333" dirty="0" err="1">
                <a:solidFill>
                  <a:srgbClr val="000000"/>
                </a:solidFill>
                <a:latin typeface="Cascadia Code" panose="020B0609020000020004" pitchFamily="49" charset="0"/>
              </a:rPr>
              <a:t>addAndDisp_ref</a:t>
            </a:r>
            <a:r>
              <a:rPr lang="fr-FR" sz="1333" dirty="0">
                <a:solidFill>
                  <a:srgbClr val="000000"/>
                </a:solidFill>
                <a:latin typeface="Cascadia Code" panose="020B0609020000020004" pitchFamily="49" charset="0"/>
              </a:rPr>
              <a:t> </a:t>
            </a:r>
            <a:r>
              <a:rPr lang="fr-FR" sz="1333" b="1" dirty="0">
                <a:solidFill>
                  <a:srgbClr val="808080"/>
                </a:solidFill>
                <a:latin typeface="Cascadia Code" panose="020B0609020000020004" pitchFamily="49" charset="0"/>
              </a:rPr>
              <a:t>=</a:t>
            </a:r>
            <a:r>
              <a:rPr lang="fr-FR" sz="1333" dirty="0">
                <a:solidFill>
                  <a:srgbClr val="000000"/>
                </a:solidFill>
                <a:latin typeface="Cascadia Code" panose="020B0609020000020004" pitchFamily="49" charset="0"/>
              </a:rPr>
              <a:t> </a:t>
            </a:r>
            <a:r>
              <a:rPr lang="fr-FR" sz="1333" b="1" dirty="0">
                <a:solidFill>
                  <a:srgbClr val="808080"/>
                </a:solidFill>
                <a:latin typeface="Cascadia Code" panose="020B0609020000020004" pitchFamily="49" charset="0"/>
              </a:rPr>
              <a:t>[&amp;</a:t>
            </a:r>
            <a:r>
              <a:rPr lang="fr-FR" sz="1333" dirty="0">
                <a:solidFill>
                  <a:srgbClr val="000000"/>
                </a:solidFill>
                <a:latin typeface="Cascadia Code" panose="020B0609020000020004" pitchFamily="49" charset="0"/>
              </a:rPr>
              <a:t>a</a:t>
            </a:r>
            <a:r>
              <a:rPr lang="fr-FR" sz="1333" b="1" dirty="0">
                <a:solidFill>
                  <a:srgbClr val="808080"/>
                </a:solidFill>
                <a:latin typeface="Cascadia Code" panose="020B0609020000020004" pitchFamily="49" charset="0"/>
              </a:rPr>
              <a:t>](</a:t>
            </a:r>
            <a:r>
              <a:rPr lang="fr-FR" sz="1333" dirty="0" err="1">
                <a:solidFill>
                  <a:srgbClr val="0080C0"/>
                </a:solidFill>
                <a:latin typeface="Cascadia Code" panose="020B0609020000020004" pitchFamily="49" charset="0"/>
              </a:rPr>
              <a:t>int</a:t>
            </a:r>
            <a:r>
              <a:rPr lang="fr-FR" sz="1333" dirty="0">
                <a:solidFill>
                  <a:srgbClr val="000000"/>
                </a:solidFill>
                <a:latin typeface="Cascadia Code" panose="020B0609020000020004" pitchFamily="49" charset="0"/>
              </a:rPr>
              <a:t> &amp; b</a:t>
            </a:r>
            <a:r>
              <a:rPr lang="fr-FR" sz="1333" b="1" dirty="0">
                <a:solidFill>
                  <a:srgbClr val="808080"/>
                </a:solidFill>
                <a:latin typeface="Cascadia Code" panose="020B0609020000020004" pitchFamily="49" charset="0"/>
              </a:rPr>
              <a:t>)</a:t>
            </a:r>
            <a:r>
              <a:rPr lang="fr-FR" sz="1333" dirty="0">
                <a:solidFill>
                  <a:srgbClr val="000000"/>
                </a:solidFill>
                <a:latin typeface="Cascadia Code" panose="020B0609020000020004" pitchFamily="49" charset="0"/>
              </a:rPr>
              <a:t> </a:t>
            </a:r>
          </a:p>
          <a:p>
            <a:r>
              <a:rPr lang="fr-FR" sz="1333" b="1" dirty="0">
                <a:solidFill>
                  <a:srgbClr val="808080"/>
                </a:solidFill>
                <a:latin typeface="Cascadia Code" panose="020B0609020000020004" pitchFamily="49" charset="0"/>
              </a:rPr>
              <a:t>{</a:t>
            </a:r>
            <a:r>
              <a:rPr lang="fr-FR" sz="1333" dirty="0">
                <a:solidFill>
                  <a:srgbClr val="000000"/>
                </a:solidFill>
                <a:latin typeface="Cascadia Code" panose="020B0609020000020004" pitchFamily="49" charset="0"/>
              </a:rPr>
              <a:t> </a:t>
            </a:r>
          </a:p>
          <a:p>
            <a:r>
              <a:rPr lang="fr-FR" sz="1333" dirty="0">
                <a:solidFill>
                  <a:srgbClr val="000000"/>
                </a:solidFill>
                <a:latin typeface="Cascadia Code" panose="020B0609020000020004" pitchFamily="49" charset="0"/>
              </a:rPr>
              <a:t>	b += a</a:t>
            </a:r>
            <a:r>
              <a:rPr lang="fr-FR" sz="1333" b="1" dirty="0">
                <a:solidFill>
                  <a:srgbClr val="808080"/>
                </a:solidFill>
                <a:latin typeface="Cascadia Code" panose="020B0609020000020004" pitchFamily="49" charset="0"/>
              </a:rPr>
              <a:t>;</a:t>
            </a:r>
            <a:r>
              <a:rPr lang="fr-FR" sz="1333" dirty="0">
                <a:solidFill>
                  <a:srgbClr val="000000"/>
                </a:solidFill>
                <a:latin typeface="Cascadia Code" panose="020B0609020000020004" pitchFamily="49" charset="0"/>
              </a:rPr>
              <a:t> </a:t>
            </a:r>
          </a:p>
          <a:p>
            <a:r>
              <a:rPr lang="fr-FR" sz="1333" dirty="0">
                <a:solidFill>
                  <a:srgbClr val="000000"/>
                </a:solidFill>
                <a:latin typeface="Cascadia Code" panose="020B0609020000020004" pitchFamily="49" charset="0"/>
              </a:rPr>
              <a:t>	</a:t>
            </a:r>
            <a:r>
              <a:rPr lang="fr-FR" sz="1333" dirty="0" err="1">
                <a:solidFill>
                  <a:srgbClr val="000000"/>
                </a:solidFill>
                <a:latin typeface="Cascadia Code" panose="020B0609020000020004" pitchFamily="49" charset="0"/>
              </a:rPr>
              <a:t>std</a:t>
            </a:r>
            <a:r>
              <a:rPr lang="fr-FR" sz="1333" b="1" dirty="0">
                <a:solidFill>
                  <a:srgbClr val="808080"/>
                </a:solidFill>
                <a:latin typeface="Cascadia Code" panose="020B0609020000020004" pitchFamily="49" charset="0"/>
              </a:rPr>
              <a:t>::</a:t>
            </a:r>
            <a:r>
              <a:rPr lang="fr-FR" sz="1333" dirty="0">
                <a:solidFill>
                  <a:srgbClr val="000000"/>
                </a:solidFill>
                <a:latin typeface="Cascadia Code" panose="020B0609020000020004" pitchFamily="49" charset="0"/>
              </a:rPr>
              <a:t>cout </a:t>
            </a:r>
            <a:r>
              <a:rPr lang="fr-FR" sz="1333" b="1" dirty="0">
                <a:solidFill>
                  <a:srgbClr val="808080"/>
                </a:solidFill>
                <a:latin typeface="Cascadia Code" panose="020B0609020000020004" pitchFamily="49" charset="0"/>
              </a:rPr>
              <a:t>&lt;&lt;</a:t>
            </a:r>
            <a:r>
              <a:rPr lang="fr-FR" sz="1333" dirty="0">
                <a:solidFill>
                  <a:srgbClr val="000000"/>
                </a:solidFill>
                <a:latin typeface="Cascadia Code" panose="020B0609020000020004" pitchFamily="49" charset="0"/>
              </a:rPr>
              <a:t> </a:t>
            </a:r>
            <a:r>
              <a:rPr lang="fr-FR" sz="1333" dirty="0">
                <a:solidFill>
                  <a:srgbClr val="61546B"/>
                </a:solidFill>
                <a:latin typeface="Cascadia Code" panose="020B0609020000020004" pitchFamily="49" charset="0"/>
              </a:rPr>
              <a:t>"</a:t>
            </a:r>
            <a:r>
              <a:rPr lang="fr-FR" sz="1333" dirty="0" err="1">
                <a:solidFill>
                  <a:srgbClr val="61546B"/>
                </a:solidFill>
                <a:latin typeface="Cascadia Code" panose="020B0609020000020004" pitchFamily="49" charset="0"/>
              </a:rPr>
              <a:t>sum</a:t>
            </a:r>
            <a:r>
              <a:rPr lang="fr-FR" sz="1333" dirty="0">
                <a:solidFill>
                  <a:srgbClr val="61546B"/>
                </a:solidFill>
                <a:latin typeface="Cascadia Code" panose="020B0609020000020004" pitchFamily="49" charset="0"/>
              </a:rPr>
              <a:t> = "</a:t>
            </a:r>
            <a:r>
              <a:rPr lang="fr-FR" sz="1333" dirty="0">
                <a:solidFill>
                  <a:srgbClr val="000000"/>
                </a:solidFill>
                <a:latin typeface="Cascadia Code" panose="020B0609020000020004" pitchFamily="49" charset="0"/>
              </a:rPr>
              <a:t> </a:t>
            </a:r>
            <a:r>
              <a:rPr lang="fr-FR" sz="1333" b="1" dirty="0">
                <a:solidFill>
                  <a:srgbClr val="808080"/>
                </a:solidFill>
                <a:latin typeface="Cascadia Code" panose="020B0609020000020004" pitchFamily="49" charset="0"/>
              </a:rPr>
              <a:t>&lt;&lt;</a:t>
            </a:r>
            <a:r>
              <a:rPr lang="fr-FR" sz="1333" dirty="0">
                <a:solidFill>
                  <a:srgbClr val="000000"/>
                </a:solidFill>
                <a:latin typeface="Cascadia Code" panose="020B0609020000020004" pitchFamily="49" charset="0"/>
              </a:rPr>
              <a:t> b</a:t>
            </a:r>
            <a:r>
              <a:rPr lang="fr-FR" sz="1333" b="1" dirty="0">
                <a:solidFill>
                  <a:srgbClr val="808080"/>
                </a:solidFill>
                <a:latin typeface="Cascadia Code" panose="020B0609020000020004" pitchFamily="49" charset="0"/>
              </a:rPr>
              <a:t>;</a:t>
            </a:r>
            <a:r>
              <a:rPr lang="fr-FR" sz="1333" dirty="0">
                <a:solidFill>
                  <a:srgbClr val="000000"/>
                </a:solidFill>
                <a:latin typeface="Cascadia Code" panose="020B0609020000020004" pitchFamily="49" charset="0"/>
              </a:rPr>
              <a:t> </a:t>
            </a:r>
          </a:p>
          <a:p>
            <a:r>
              <a:rPr lang="fr-FR" sz="1333" b="1" dirty="0">
                <a:solidFill>
                  <a:srgbClr val="808080"/>
                </a:solidFill>
                <a:latin typeface="Cascadia Code" panose="020B0609020000020004" pitchFamily="49" charset="0"/>
              </a:rPr>
              <a:t>};</a:t>
            </a:r>
            <a:r>
              <a:rPr lang="fr-FR" sz="1333" dirty="0">
                <a:solidFill>
                  <a:srgbClr val="000000"/>
                </a:solidFill>
                <a:latin typeface="Cascadia Code" panose="020B0609020000020004" pitchFamily="49" charset="0"/>
              </a:rPr>
              <a:t> </a:t>
            </a:r>
          </a:p>
          <a:p>
            <a:r>
              <a:rPr lang="fr-FR" sz="1333" dirty="0" err="1">
                <a:solidFill>
                  <a:srgbClr val="000000"/>
                </a:solidFill>
                <a:latin typeface="Cascadia Code" panose="020B0609020000020004" pitchFamily="49" charset="0"/>
              </a:rPr>
              <a:t>addAndDisp_ref</a:t>
            </a:r>
            <a:r>
              <a:rPr lang="fr-FR" sz="1333" b="1" dirty="0">
                <a:solidFill>
                  <a:srgbClr val="808080"/>
                </a:solidFill>
                <a:latin typeface="Cascadia Code" panose="020B0609020000020004" pitchFamily="49" charset="0"/>
              </a:rPr>
              <a:t>(</a:t>
            </a:r>
            <a:r>
              <a:rPr lang="fr-FR" sz="1333" dirty="0">
                <a:solidFill>
                  <a:srgbClr val="EC7600"/>
                </a:solidFill>
                <a:latin typeface="Cascadia Code" panose="020B0609020000020004" pitchFamily="49" charset="0"/>
              </a:rPr>
              <a:t>2</a:t>
            </a:r>
            <a:r>
              <a:rPr lang="fr-FR" sz="1333" b="1" dirty="0">
                <a:solidFill>
                  <a:srgbClr val="808080"/>
                </a:solidFill>
                <a:latin typeface="Cascadia Code" panose="020B0609020000020004" pitchFamily="49" charset="0"/>
              </a:rPr>
              <a:t>);</a:t>
            </a:r>
            <a:r>
              <a:rPr lang="fr-FR" sz="1333" dirty="0">
                <a:solidFill>
                  <a:srgbClr val="000000"/>
                </a:solidFill>
                <a:latin typeface="Cascadia Code" panose="020B0609020000020004" pitchFamily="49" charset="0"/>
              </a:rPr>
              <a:t> </a:t>
            </a:r>
          </a:p>
          <a:p>
            <a:r>
              <a:rPr lang="fr-FR" sz="1333" dirty="0" err="1">
                <a:solidFill>
                  <a:srgbClr val="000000"/>
                </a:solidFill>
                <a:latin typeface="Cascadia Code" panose="020B0609020000020004" pitchFamily="49" charset="0"/>
              </a:rPr>
              <a:t>std</a:t>
            </a:r>
            <a:r>
              <a:rPr lang="fr-FR" sz="1333" b="1" dirty="0">
                <a:solidFill>
                  <a:srgbClr val="808080"/>
                </a:solidFill>
                <a:latin typeface="Cascadia Code" panose="020B0609020000020004" pitchFamily="49" charset="0"/>
              </a:rPr>
              <a:t>::</a:t>
            </a:r>
            <a:r>
              <a:rPr lang="fr-FR" sz="1333" dirty="0">
                <a:solidFill>
                  <a:srgbClr val="000000"/>
                </a:solidFill>
                <a:latin typeface="Cascadia Code" panose="020B0609020000020004" pitchFamily="49" charset="0"/>
              </a:rPr>
              <a:t>cout </a:t>
            </a:r>
            <a:r>
              <a:rPr lang="fr-FR" sz="1333" b="1" dirty="0">
                <a:solidFill>
                  <a:srgbClr val="808080"/>
                </a:solidFill>
                <a:latin typeface="Cascadia Code" panose="020B0609020000020004" pitchFamily="49" charset="0"/>
              </a:rPr>
              <a:t>&lt;&lt;</a:t>
            </a:r>
            <a:r>
              <a:rPr lang="fr-FR" sz="1333" dirty="0">
                <a:solidFill>
                  <a:srgbClr val="000000"/>
                </a:solidFill>
                <a:latin typeface="Cascadia Code" panose="020B0609020000020004" pitchFamily="49" charset="0"/>
              </a:rPr>
              <a:t> b</a:t>
            </a:r>
            <a:r>
              <a:rPr lang="fr-FR" sz="1333" b="1" dirty="0">
                <a:solidFill>
                  <a:srgbClr val="808080"/>
                </a:solidFill>
                <a:latin typeface="Cascadia Code" panose="020B0609020000020004" pitchFamily="49" charset="0"/>
              </a:rPr>
              <a:t>;</a:t>
            </a:r>
            <a:endParaRPr lang="fr-FR" sz="1333" dirty="0"/>
          </a:p>
        </p:txBody>
      </p:sp>
      <p:sp>
        <p:nvSpPr>
          <p:cNvPr id="31" name="Rectangle 30"/>
          <p:cNvSpPr/>
          <p:nvPr/>
        </p:nvSpPr>
        <p:spPr>
          <a:xfrm>
            <a:off x="5524312" y="3614021"/>
            <a:ext cx="4112199" cy="1733295"/>
          </a:xfrm>
          <a:prstGeom prst="rect">
            <a:avLst/>
          </a:prstGeom>
        </p:spPr>
        <p:txBody>
          <a:bodyPr wrap="square">
            <a:spAutoFit/>
          </a:bodyPr>
          <a:lstStyle/>
          <a:p>
            <a:r>
              <a:rPr lang="fr-FR" sz="1333" dirty="0" err="1">
                <a:solidFill>
                  <a:srgbClr val="0080C0"/>
                </a:solidFill>
                <a:latin typeface="Cascadia Code" panose="020B0609020000020004" pitchFamily="49" charset="0"/>
              </a:rPr>
              <a:t>int</a:t>
            </a:r>
            <a:r>
              <a:rPr lang="fr-FR" sz="1333" dirty="0">
                <a:solidFill>
                  <a:srgbClr val="000000"/>
                </a:solidFill>
                <a:latin typeface="Cascadia Code" panose="020B0609020000020004" pitchFamily="49" charset="0"/>
              </a:rPr>
              <a:t> a </a:t>
            </a:r>
            <a:r>
              <a:rPr lang="fr-FR" sz="1333" b="1" dirty="0">
                <a:solidFill>
                  <a:srgbClr val="808080"/>
                </a:solidFill>
                <a:latin typeface="Cascadia Code" panose="020B0609020000020004" pitchFamily="49" charset="0"/>
              </a:rPr>
              <a:t>=</a:t>
            </a:r>
            <a:r>
              <a:rPr lang="fr-FR" sz="1333" dirty="0">
                <a:solidFill>
                  <a:srgbClr val="000000"/>
                </a:solidFill>
                <a:latin typeface="Cascadia Code" panose="020B0609020000020004" pitchFamily="49" charset="0"/>
              </a:rPr>
              <a:t> </a:t>
            </a:r>
            <a:r>
              <a:rPr lang="fr-FR" sz="1333" dirty="0">
                <a:solidFill>
                  <a:srgbClr val="EC7600"/>
                </a:solidFill>
                <a:latin typeface="Cascadia Code" panose="020B0609020000020004" pitchFamily="49" charset="0"/>
              </a:rPr>
              <a:t>1</a:t>
            </a:r>
            <a:r>
              <a:rPr lang="fr-FR" sz="1333" b="1" dirty="0">
                <a:solidFill>
                  <a:srgbClr val="808080"/>
                </a:solidFill>
                <a:latin typeface="Cascadia Code" panose="020B0609020000020004" pitchFamily="49" charset="0"/>
              </a:rPr>
              <a:t>;</a:t>
            </a:r>
            <a:r>
              <a:rPr lang="fr-FR" sz="1333" dirty="0">
                <a:solidFill>
                  <a:srgbClr val="000000"/>
                </a:solidFill>
                <a:latin typeface="Cascadia Code" panose="020B0609020000020004" pitchFamily="49" charset="0"/>
              </a:rPr>
              <a:t> </a:t>
            </a:r>
          </a:p>
          <a:p>
            <a:r>
              <a:rPr lang="fr-FR" sz="1333" dirty="0">
                <a:solidFill>
                  <a:srgbClr val="0080C0"/>
                </a:solidFill>
                <a:latin typeface="Cascadia Code" panose="020B0609020000020004" pitchFamily="49" charset="0"/>
              </a:rPr>
              <a:t>auto</a:t>
            </a:r>
            <a:r>
              <a:rPr lang="fr-FR" sz="1333" dirty="0">
                <a:solidFill>
                  <a:srgbClr val="000000"/>
                </a:solidFill>
                <a:latin typeface="Cascadia Code" panose="020B0609020000020004" pitchFamily="49" charset="0"/>
              </a:rPr>
              <a:t> </a:t>
            </a:r>
            <a:r>
              <a:rPr lang="fr-FR" sz="1333" dirty="0" err="1">
                <a:solidFill>
                  <a:srgbClr val="000000"/>
                </a:solidFill>
                <a:latin typeface="Cascadia Code" panose="020B0609020000020004" pitchFamily="49" charset="0"/>
              </a:rPr>
              <a:t>addAndDisp_ref</a:t>
            </a:r>
            <a:r>
              <a:rPr lang="fr-FR" sz="1333" dirty="0">
                <a:solidFill>
                  <a:srgbClr val="000000"/>
                </a:solidFill>
                <a:latin typeface="Cascadia Code" panose="020B0609020000020004" pitchFamily="49" charset="0"/>
              </a:rPr>
              <a:t> </a:t>
            </a:r>
            <a:r>
              <a:rPr lang="fr-FR" sz="1333" b="1" dirty="0">
                <a:solidFill>
                  <a:srgbClr val="808080"/>
                </a:solidFill>
                <a:latin typeface="Cascadia Code" panose="020B0609020000020004" pitchFamily="49" charset="0"/>
              </a:rPr>
              <a:t>=</a:t>
            </a:r>
            <a:r>
              <a:rPr lang="fr-FR" sz="1333" dirty="0">
                <a:solidFill>
                  <a:srgbClr val="000000"/>
                </a:solidFill>
                <a:latin typeface="Cascadia Code" panose="020B0609020000020004" pitchFamily="49" charset="0"/>
              </a:rPr>
              <a:t> </a:t>
            </a:r>
            <a:r>
              <a:rPr lang="fr-FR" sz="1333" b="1" dirty="0">
                <a:solidFill>
                  <a:srgbClr val="808080"/>
                </a:solidFill>
                <a:latin typeface="Cascadia Code" panose="020B0609020000020004" pitchFamily="49" charset="0"/>
              </a:rPr>
              <a:t>[</a:t>
            </a:r>
            <a:r>
              <a:rPr lang="fr-FR" sz="1333" dirty="0">
                <a:solidFill>
                  <a:srgbClr val="000000"/>
                </a:solidFill>
                <a:latin typeface="Cascadia Code" panose="020B0609020000020004" pitchFamily="49" charset="0"/>
              </a:rPr>
              <a:t>a</a:t>
            </a:r>
            <a:r>
              <a:rPr lang="fr-FR" sz="1333" b="1" dirty="0">
                <a:solidFill>
                  <a:srgbClr val="808080"/>
                </a:solidFill>
                <a:latin typeface="Cascadia Code" panose="020B0609020000020004" pitchFamily="49" charset="0"/>
              </a:rPr>
              <a:t>](</a:t>
            </a:r>
            <a:r>
              <a:rPr lang="fr-FR" sz="1333" dirty="0" err="1">
                <a:solidFill>
                  <a:srgbClr val="0080C0"/>
                </a:solidFill>
                <a:latin typeface="Cascadia Code" panose="020B0609020000020004" pitchFamily="49" charset="0"/>
              </a:rPr>
              <a:t>int</a:t>
            </a:r>
            <a:r>
              <a:rPr lang="fr-FR" sz="1333" dirty="0">
                <a:solidFill>
                  <a:srgbClr val="000000"/>
                </a:solidFill>
                <a:latin typeface="Cascadia Code" panose="020B0609020000020004" pitchFamily="49" charset="0"/>
              </a:rPr>
              <a:t> b</a:t>
            </a:r>
            <a:r>
              <a:rPr lang="fr-FR" sz="1333" b="1" dirty="0">
                <a:solidFill>
                  <a:srgbClr val="808080"/>
                </a:solidFill>
                <a:latin typeface="Cascadia Code" panose="020B0609020000020004" pitchFamily="49" charset="0"/>
              </a:rPr>
              <a:t>)</a:t>
            </a:r>
            <a:r>
              <a:rPr lang="fr-FR" sz="1333" dirty="0">
                <a:solidFill>
                  <a:srgbClr val="000000"/>
                </a:solidFill>
                <a:latin typeface="Cascadia Code" panose="020B0609020000020004" pitchFamily="49" charset="0"/>
              </a:rPr>
              <a:t> </a:t>
            </a:r>
          </a:p>
          <a:p>
            <a:r>
              <a:rPr lang="fr-FR" sz="1333" b="1" dirty="0">
                <a:solidFill>
                  <a:srgbClr val="808080"/>
                </a:solidFill>
                <a:latin typeface="Cascadia Code" panose="020B0609020000020004" pitchFamily="49" charset="0"/>
              </a:rPr>
              <a:t>{</a:t>
            </a:r>
            <a:r>
              <a:rPr lang="fr-FR" sz="1333" dirty="0">
                <a:solidFill>
                  <a:srgbClr val="000000"/>
                </a:solidFill>
                <a:latin typeface="Cascadia Code" panose="020B0609020000020004" pitchFamily="49" charset="0"/>
              </a:rPr>
              <a:t> </a:t>
            </a:r>
          </a:p>
          <a:p>
            <a:r>
              <a:rPr lang="fr-FR" sz="1333" dirty="0">
                <a:solidFill>
                  <a:srgbClr val="000000"/>
                </a:solidFill>
                <a:latin typeface="Cascadia Code" panose="020B0609020000020004" pitchFamily="49" charset="0"/>
              </a:rPr>
              <a:t>	a += b</a:t>
            </a:r>
            <a:r>
              <a:rPr lang="fr-FR" sz="1333" b="1" dirty="0">
                <a:solidFill>
                  <a:srgbClr val="808080"/>
                </a:solidFill>
                <a:latin typeface="Cascadia Code" panose="020B0609020000020004" pitchFamily="49" charset="0"/>
              </a:rPr>
              <a:t>;</a:t>
            </a:r>
            <a:r>
              <a:rPr lang="fr-FR" sz="1333" dirty="0">
                <a:solidFill>
                  <a:srgbClr val="000000"/>
                </a:solidFill>
                <a:latin typeface="Cascadia Code" panose="020B0609020000020004" pitchFamily="49" charset="0"/>
              </a:rPr>
              <a:t> </a:t>
            </a:r>
          </a:p>
          <a:p>
            <a:r>
              <a:rPr lang="fr-FR" sz="1333" dirty="0">
                <a:solidFill>
                  <a:srgbClr val="000000"/>
                </a:solidFill>
                <a:latin typeface="Cascadia Code" panose="020B0609020000020004" pitchFamily="49" charset="0"/>
              </a:rPr>
              <a:t>	</a:t>
            </a:r>
            <a:r>
              <a:rPr lang="fr-FR" sz="1333" dirty="0" err="1">
                <a:solidFill>
                  <a:srgbClr val="000000"/>
                </a:solidFill>
                <a:latin typeface="Cascadia Code" panose="020B0609020000020004" pitchFamily="49" charset="0"/>
              </a:rPr>
              <a:t>std</a:t>
            </a:r>
            <a:r>
              <a:rPr lang="fr-FR" sz="1333" b="1" dirty="0">
                <a:solidFill>
                  <a:srgbClr val="808080"/>
                </a:solidFill>
                <a:latin typeface="Cascadia Code" panose="020B0609020000020004" pitchFamily="49" charset="0"/>
              </a:rPr>
              <a:t>::</a:t>
            </a:r>
            <a:r>
              <a:rPr lang="fr-FR" sz="1333" dirty="0">
                <a:solidFill>
                  <a:srgbClr val="000000"/>
                </a:solidFill>
                <a:latin typeface="Cascadia Code" panose="020B0609020000020004" pitchFamily="49" charset="0"/>
              </a:rPr>
              <a:t>cout </a:t>
            </a:r>
            <a:r>
              <a:rPr lang="fr-FR" sz="1333" b="1" dirty="0">
                <a:solidFill>
                  <a:srgbClr val="808080"/>
                </a:solidFill>
                <a:latin typeface="Cascadia Code" panose="020B0609020000020004" pitchFamily="49" charset="0"/>
              </a:rPr>
              <a:t>&lt;&lt;</a:t>
            </a:r>
            <a:r>
              <a:rPr lang="fr-FR" sz="1333" dirty="0">
                <a:solidFill>
                  <a:srgbClr val="000000"/>
                </a:solidFill>
                <a:latin typeface="Cascadia Code" panose="020B0609020000020004" pitchFamily="49" charset="0"/>
              </a:rPr>
              <a:t> </a:t>
            </a:r>
            <a:r>
              <a:rPr lang="fr-FR" sz="1333" dirty="0">
                <a:solidFill>
                  <a:srgbClr val="61546B"/>
                </a:solidFill>
                <a:latin typeface="Cascadia Code" panose="020B0609020000020004" pitchFamily="49" charset="0"/>
              </a:rPr>
              <a:t>"</a:t>
            </a:r>
            <a:r>
              <a:rPr lang="fr-FR" sz="1333" dirty="0" err="1">
                <a:solidFill>
                  <a:srgbClr val="61546B"/>
                </a:solidFill>
                <a:latin typeface="Cascadia Code" panose="020B0609020000020004" pitchFamily="49" charset="0"/>
              </a:rPr>
              <a:t>sum</a:t>
            </a:r>
            <a:r>
              <a:rPr lang="fr-FR" sz="1333" dirty="0">
                <a:solidFill>
                  <a:srgbClr val="61546B"/>
                </a:solidFill>
                <a:latin typeface="Cascadia Code" panose="020B0609020000020004" pitchFamily="49" charset="0"/>
              </a:rPr>
              <a:t> = "</a:t>
            </a:r>
            <a:r>
              <a:rPr lang="fr-FR" sz="1333" dirty="0">
                <a:solidFill>
                  <a:srgbClr val="000000"/>
                </a:solidFill>
                <a:latin typeface="Cascadia Code" panose="020B0609020000020004" pitchFamily="49" charset="0"/>
              </a:rPr>
              <a:t> </a:t>
            </a:r>
            <a:r>
              <a:rPr lang="fr-FR" sz="1333" b="1" dirty="0">
                <a:solidFill>
                  <a:srgbClr val="808080"/>
                </a:solidFill>
                <a:latin typeface="Cascadia Code" panose="020B0609020000020004" pitchFamily="49" charset="0"/>
              </a:rPr>
              <a:t>&lt;&lt;</a:t>
            </a:r>
            <a:r>
              <a:rPr lang="fr-FR" sz="1333" dirty="0">
                <a:solidFill>
                  <a:srgbClr val="000000"/>
                </a:solidFill>
                <a:latin typeface="Cascadia Code" panose="020B0609020000020004" pitchFamily="49" charset="0"/>
              </a:rPr>
              <a:t> a</a:t>
            </a:r>
            <a:r>
              <a:rPr lang="fr-FR" sz="1333" b="1" dirty="0">
                <a:solidFill>
                  <a:srgbClr val="808080"/>
                </a:solidFill>
                <a:latin typeface="Cascadia Code" panose="020B0609020000020004" pitchFamily="49" charset="0"/>
              </a:rPr>
              <a:t>;</a:t>
            </a:r>
            <a:r>
              <a:rPr lang="fr-FR" sz="1333" dirty="0">
                <a:solidFill>
                  <a:srgbClr val="000000"/>
                </a:solidFill>
                <a:latin typeface="Cascadia Code" panose="020B0609020000020004" pitchFamily="49" charset="0"/>
              </a:rPr>
              <a:t> </a:t>
            </a:r>
          </a:p>
          <a:p>
            <a:r>
              <a:rPr lang="fr-FR" sz="1333" b="1" dirty="0">
                <a:solidFill>
                  <a:srgbClr val="808080"/>
                </a:solidFill>
                <a:latin typeface="Cascadia Code" panose="020B0609020000020004" pitchFamily="49" charset="0"/>
              </a:rPr>
              <a:t>};</a:t>
            </a:r>
            <a:r>
              <a:rPr lang="fr-FR" sz="1333" dirty="0">
                <a:solidFill>
                  <a:srgbClr val="000000"/>
                </a:solidFill>
                <a:latin typeface="Cascadia Code" panose="020B0609020000020004" pitchFamily="49" charset="0"/>
              </a:rPr>
              <a:t> </a:t>
            </a:r>
          </a:p>
          <a:p>
            <a:r>
              <a:rPr lang="fr-FR" sz="1333" dirty="0" err="1">
                <a:solidFill>
                  <a:srgbClr val="000000"/>
                </a:solidFill>
                <a:latin typeface="Cascadia Code" panose="020B0609020000020004" pitchFamily="49" charset="0"/>
              </a:rPr>
              <a:t>addAndDisp_ref</a:t>
            </a:r>
            <a:r>
              <a:rPr lang="fr-FR" sz="1333" b="1" dirty="0">
                <a:solidFill>
                  <a:srgbClr val="808080"/>
                </a:solidFill>
                <a:latin typeface="Cascadia Code" panose="020B0609020000020004" pitchFamily="49" charset="0"/>
              </a:rPr>
              <a:t>(</a:t>
            </a:r>
            <a:r>
              <a:rPr lang="fr-FR" sz="1333" dirty="0">
                <a:solidFill>
                  <a:srgbClr val="EC7600"/>
                </a:solidFill>
                <a:latin typeface="Cascadia Code" panose="020B0609020000020004" pitchFamily="49" charset="0"/>
              </a:rPr>
              <a:t>2</a:t>
            </a:r>
            <a:r>
              <a:rPr lang="fr-FR" sz="1333" b="1" dirty="0">
                <a:solidFill>
                  <a:srgbClr val="808080"/>
                </a:solidFill>
                <a:latin typeface="Cascadia Code" panose="020B0609020000020004" pitchFamily="49" charset="0"/>
              </a:rPr>
              <a:t>);</a:t>
            </a:r>
            <a:r>
              <a:rPr lang="fr-FR" sz="1333" dirty="0">
                <a:solidFill>
                  <a:srgbClr val="000000"/>
                </a:solidFill>
                <a:latin typeface="Cascadia Code" panose="020B0609020000020004" pitchFamily="49" charset="0"/>
              </a:rPr>
              <a:t> </a:t>
            </a:r>
          </a:p>
          <a:p>
            <a:r>
              <a:rPr lang="fr-FR" sz="1333" dirty="0" err="1">
                <a:solidFill>
                  <a:srgbClr val="000000"/>
                </a:solidFill>
                <a:latin typeface="Cascadia Code" panose="020B0609020000020004" pitchFamily="49" charset="0"/>
              </a:rPr>
              <a:t>std</a:t>
            </a:r>
            <a:r>
              <a:rPr lang="fr-FR" sz="1333" b="1" dirty="0">
                <a:solidFill>
                  <a:srgbClr val="808080"/>
                </a:solidFill>
                <a:latin typeface="Cascadia Code" panose="020B0609020000020004" pitchFamily="49" charset="0"/>
              </a:rPr>
              <a:t>::</a:t>
            </a:r>
            <a:r>
              <a:rPr lang="fr-FR" sz="1333" dirty="0">
                <a:solidFill>
                  <a:srgbClr val="000000"/>
                </a:solidFill>
                <a:latin typeface="Cascadia Code" panose="020B0609020000020004" pitchFamily="49" charset="0"/>
              </a:rPr>
              <a:t>cout </a:t>
            </a:r>
            <a:r>
              <a:rPr lang="fr-FR" sz="1333" b="1" dirty="0">
                <a:solidFill>
                  <a:srgbClr val="808080"/>
                </a:solidFill>
                <a:latin typeface="Cascadia Code" panose="020B0609020000020004" pitchFamily="49" charset="0"/>
              </a:rPr>
              <a:t>&lt;&lt;</a:t>
            </a:r>
            <a:r>
              <a:rPr lang="fr-FR" sz="1333" dirty="0">
                <a:solidFill>
                  <a:srgbClr val="000000"/>
                </a:solidFill>
                <a:latin typeface="Cascadia Code" panose="020B0609020000020004" pitchFamily="49" charset="0"/>
              </a:rPr>
              <a:t> a</a:t>
            </a:r>
            <a:r>
              <a:rPr lang="fr-FR" sz="1333" b="1" dirty="0">
                <a:solidFill>
                  <a:srgbClr val="808080"/>
                </a:solidFill>
                <a:latin typeface="Cascadia Code" panose="020B0609020000020004" pitchFamily="49" charset="0"/>
              </a:rPr>
              <a:t>;</a:t>
            </a:r>
            <a:endParaRPr lang="fr-FR" sz="1333" dirty="0"/>
          </a:p>
        </p:txBody>
      </p:sp>
    </p:spTree>
    <p:extLst>
      <p:ext uri="{BB962C8B-B14F-4D97-AF65-F5344CB8AC3E}">
        <p14:creationId xmlns:p14="http://schemas.microsoft.com/office/powerpoint/2010/main" val="4032911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28" grpId="0"/>
      <p:bldP spid="30" grpId="0"/>
      <p:bldP spid="3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Les </a:t>
            </a:r>
            <a:r>
              <a:rPr lang="fr-FR" dirty="0" err="1" smtClean="0"/>
              <a:t>lambdas</a:t>
            </a:r>
            <a:r>
              <a:rPr lang="fr-FR" dirty="0" smtClean="0"/>
              <a:t> sont des classes</a:t>
            </a:r>
            <a:endParaRPr lang="fr-FR" dirty="0"/>
          </a:p>
        </p:txBody>
      </p:sp>
      <p:sp>
        <p:nvSpPr>
          <p:cNvPr id="3" name="Espace réservé du texte 2"/>
          <p:cNvSpPr>
            <a:spLocks noGrp="1"/>
          </p:cNvSpPr>
          <p:nvPr>
            <p:ph type="body" sz="quarter" idx="10"/>
          </p:nvPr>
        </p:nvSpPr>
        <p:spPr/>
        <p:txBody>
          <a:bodyPr/>
          <a:lstStyle/>
          <a:p>
            <a:endParaRPr lang="fr-FR"/>
          </a:p>
        </p:txBody>
      </p:sp>
      <p:sp>
        <p:nvSpPr>
          <p:cNvPr id="36" name="Espace réservé du contenu 35"/>
          <p:cNvSpPr>
            <a:spLocks noGrp="1"/>
          </p:cNvSpPr>
          <p:nvPr>
            <p:ph idx="4294967295"/>
          </p:nvPr>
        </p:nvSpPr>
        <p:spPr>
          <a:xfrm>
            <a:off x="1068224" y="1821107"/>
            <a:ext cx="9191625" cy="3063875"/>
          </a:xfrm>
        </p:spPr>
        <p:txBody>
          <a:bodyPr>
            <a:normAutofit/>
          </a:bodyPr>
          <a:lstStyle/>
          <a:p>
            <a:r>
              <a:rPr lang="fr-FR" sz="2222" dirty="0"/>
              <a:t>Les éléments capturés sont des membres</a:t>
            </a:r>
          </a:p>
          <a:p>
            <a:r>
              <a:rPr lang="fr-FR" sz="2222" dirty="0"/>
              <a:t>Les arguments sont les arguments d’une méthode (opérateur () )</a:t>
            </a:r>
          </a:p>
        </p:txBody>
      </p:sp>
    </p:spTree>
    <p:extLst>
      <p:ext uri="{BB962C8B-B14F-4D97-AF65-F5344CB8AC3E}">
        <p14:creationId xmlns:p14="http://schemas.microsoft.com/office/powerpoint/2010/main" val="248787287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p:cNvSpPr/>
          <p:nvPr/>
        </p:nvSpPr>
        <p:spPr>
          <a:xfrm>
            <a:off x="5241421" y="1973019"/>
            <a:ext cx="5080000" cy="3139321"/>
          </a:xfrm>
          <a:prstGeom prst="rect">
            <a:avLst/>
          </a:prstGeom>
        </p:spPr>
        <p:txBody>
          <a:bodyPr>
            <a:spAutoFit/>
          </a:bodyPr>
          <a:lstStyle/>
          <a:p>
            <a:r>
              <a:rPr lang="en-US" dirty="0" err="1">
                <a:solidFill>
                  <a:srgbClr val="0080C0"/>
                </a:solidFill>
                <a:latin typeface="Cascadia Code" panose="020B0609020000020004" pitchFamily="49" charset="0"/>
              </a:rPr>
              <a:t>int</a:t>
            </a:r>
            <a:r>
              <a:rPr lang="en-US" dirty="0">
                <a:solidFill>
                  <a:srgbClr val="000000"/>
                </a:solidFill>
                <a:latin typeface="Cascadia Code" panose="020B0609020000020004" pitchFamily="49" charset="0"/>
              </a:rPr>
              <a:t> </a:t>
            </a:r>
            <a:r>
              <a:rPr lang="en-US" dirty="0" err="1">
                <a:solidFill>
                  <a:srgbClr val="000000"/>
                </a:solidFill>
                <a:latin typeface="Cascadia Code" panose="020B0609020000020004" pitchFamily="49" charset="0"/>
              </a:rPr>
              <a:t>th</a:t>
            </a:r>
            <a:r>
              <a:rPr lang="en-US" dirty="0">
                <a:solidFill>
                  <a:srgbClr val="000000"/>
                </a:solidFill>
                <a:latin typeface="Cascadia Code" panose="020B0609020000020004" pitchFamily="49" charset="0"/>
              </a:rPr>
              <a:t> </a:t>
            </a:r>
            <a:r>
              <a:rPr lang="en-US" b="1" dirty="0">
                <a:solidFill>
                  <a:srgbClr val="808080"/>
                </a:solidFill>
                <a:latin typeface="Cascadia Code" panose="020B0609020000020004" pitchFamily="49" charset="0"/>
              </a:rPr>
              <a:t>=</a:t>
            </a:r>
            <a:r>
              <a:rPr lang="en-US" dirty="0">
                <a:solidFill>
                  <a:srgbClr val="000000"/>
                </a:solidFill>
                <a:latin typeface="Cascadia Code" panose="020B0609020000020004" pitchFamily="49" charset="0"/>
              </a:rPr>
              <a:t> </a:t>
            </a:r>
            <a:r>
              <a:rPr lang="en-US" dirty="0">
                <a:solidFill>
                  <a:srgbClr val="EC7600"/>
                </a:solidFill>
                <a:latin typeface="Cascadia Code" panose="020B0609020000020004" pitchFamily="49" charset="0"/>
              </a:rPr>
              <a:t>3</a:t>
            </a:r>
            <a:r>
              <a:rPr lang="en-US" b="1" dirty="0">
                <a:solidFill>
                  <a:srgbClr val="808080"/>
                </a:solidFill>
                <a:latin typeface="Cascadia Code" panose="020B0609020000020004" pitchFamily="49" charset="0"/>
              </a:rPr>
              <a:t>;</a:t>
            </a:r>
            <a:r>
              <a:rPr lang="en-US" dirty="0">
                <a:solidFill>
                  <a:srgbClr val="000000"/>
                </a:solidFill>
                <a:latin typeface="Cascadia Code" panose="020B0609020000020004" pitchFamily="49" charset="0"/>
              </a:rPr>
              <a:t> </a:t>
            </a:r>
          </a:p>
          <a:p>
            <a:r>
              <a:rPr lang="en-US" dirty="0">
                <a:solidFill>
                  <a:srgbClr val="0080C0"/>
                </a:solidFill>
                <a:latin typeface="Cascadia Code" panose="020B0609020000020004" pitchFamily="49" charset="0"/>
              </a:rPr>
              <a:t>class</a:t>
            </a:r>
            <a:r>
              <a:rPr lang="en-US" dirty="0">
                <a:solidFill>
                  <a:srgbClr val="000000"/>
                </a:solidFill>
                <a:latin typeface="Cascadia Code" panose="020B0609020000020004" pitchFamily="49" charset="0"/>
              </a:rPr>
              <a:t> </a:t>
            </a:r>
            <a:r>
              <a:rPr lang="en-US" dirty="0" err="1">
                <a:solidFill>
                  <a:srgbClr val="000000"/>
                </a:solidFill>
                <a:latin typeface="Cascadia Code" panose="020B0609020000020004" pitchFamily="49" charset="0"/>
              </a:rPr>
              <a:t>IsAbove</a:t>
            </a:r>
            <a:r>
              <a:rPr lang="en-US" b="1" dirty="0">
                <a:solidFill>
                  <a:srgbClr val="808080"/>
                </a:solidFill>
                <a:latin typeface="Cascadia Code" panose="020B0609020000020004" pitchFamily="49" charset="0"/>
              </a:rPr>
              <a:t>{</a:t>
            </a:r>
            <a:r>
              <a:rPr lang="en-US" dirty="0">
                <a:solidFill>
                  <a:srgbClr val="000000"/>
                </a:solidFill>
                <a:latin typeface="Cascadia Code" panose="020B0609020000020004" pitchFamily="49" charset="0"/>
              </a:rPr>
              <a:t> </a:t>
            </a:r>
          </a:p>
          <a:p>
            <a:r>
              <a:rPr lang="en-US" dirty="0">
                <a:solidFill>
                  <a:srgbClr val="0080C0"/>
                </a:solidFill>
                <a:latin typeface="Cascadia Code" panose="020B0609020000020004" pitchFamily="49" charset="0"/>
              </a:rPr>
              <a:t>public</a:t>
            </a:r>
            <a:r>
              <a:rPr lang="en-US" b="1" dirty="0">
                <a:solidFill>
                  <a:srgbClr val="808080"/>
                </a:solidFill>
                <a:latin typeface="Cascadia Code" panose="020B0609020000020004" pitchFamily="49" charset="0"/>
              </a:rPr>
              <a:t>:</a:t>
            </a:r>
            <a:r>
              <a:rPr lang="en-US" dirty="0">
                <a:solidFill>
                  <a:srgbClr val="000000"/>
                </a:solidFill>
                <a:latin typeface="Cascadia Code" panose="020B0609020000020004" pitchFamily="49" charset="0"/>
              </a:rPr>
              <a:t> </a:t>
            </a:r>
          </a:p>
          <a:p>
            <a:r>
              <a:rPr lang="en-US" dirty="0">
                <a:solidFill>
                  <a:srgbClr val="000000"/>
                </a:solidFill>
                <a:latin typeface="Cascadia Code" panose="020B0609020000020004" pitchFamily="49" charset="0"/>
              </a:rPr>
              <a:t>	</a:t>
            </a:r>
            <a:r>
              <a:rPr lang="en-US" dirty="0" err="1">
                <a:solidFill>
                  <a:srgbClr val="000000"/>
                </a:solidFill>
                <a:latin typeface="Cascadia Code" panose="020B0609020000020004" pitchFamily="49" charset="0"/>
              </a:rPr>
              <a:t>IsAbove</a:t>
            </a:r>
            <a:r>
              <a:rPr lang="en-US" b="1" dirty="0">
                <a:solidFill>
                  <a:srgbClr val="808080"/>
                </a:solidFill>
                <a:latin typeface="Cascadia Code" panose="020B0609020000020004" pitchFamily="49" charset="0"/>
              </a:rPr>
              <a:t>(</a:t>
            </a:r>
            <a:r>
              <a:rPr lang="en-US" dirty="0" err="1">
                <a:solidFill>
                  <a:srgbClr val="0080C0"/>
                </a:solidFill>
                <a:latin typeface="Cascadia Code" panose="020B0609020000020004" pitchFamily="49" charset="0"/>
              </a:rPr>
              <a:t>int</a:t>
            </a:r>
            <a:r>
              <a:rPr lang="en-US" dirty="0">
                <a:solidFill>
                  <a:srgbClr val="000000"/>
                </a:solidFill>
                <a:latin typeface="Cascadia Code" panose="020B0609020000020004" pitchFamily="49" charset="0"/>
              </a:rPr>
              <a:t> </a:t>
            </a:r>
            <a:r>
              <a:rPr lang="en-US" dirty="0" err="1">
                <a:solidFill>
                  <a:srgbClr val="000000"/>
                </a:solidFill>
                <a:latin typeface="Cascadia Code" panose="020B0609020000020004" pitchFamily="49" charset="0"/>
              </a:rPr>
              <a:t>th</a:t>
            </a:r>
            <a:r>
              <a:rPr lang="en-US" b="1" dirty="0">
                <a:solidFill>
                  <a:srgbClr val="808080"/>
                </a:solidFill>
                <a:latin typeface="Cascadia Code" panose="020B0609020000020004" pitchFamily="49" charset="0"/>
              </a:rPr>
              <a:t>)</a:t>
            </a:r>
            <a:r>
              <a:rPr lang="en-US" dirty="0">
                <a:solidFill>
                  <a:srgbClr val="000000"/>
                </a:solidFill>
                <a:latin typeface="Cascadia Code" panose="020B0609020000020004" pitchFamily="49" charset="0"/>
              </a:rPr>
              <a:t> </a:t>
            </a:r>
            <a:r>
              <a:rPr lang="en-US" b="1" dirty="0">
                <a:solidFill>
                  <a:srgbClr val="808080"/>
                </a:solidFill>
                <a:latin typeface="Cascadia Code" panose="020B0609020000020004" pitchFamily="49" charset="0"/>
              </a:rPr>
              <a:t>:</a:t>
            </a:r>
            <a:r>
              <a:rPr lang="en-US" dirty="0">
                <a:solidFill>
                  <a:srgbClr val="000000"/>
                </a:solidFill>
                <a:latin typeface="Cascadia Code" panose="020B0609020000020004" pitchFamily="49" charset="0"/>
              </a:rPr>
              <a:t> _</a:t>
            </a:r>
            <a:r>
              <a:rPr lang="en-US" dirty="0" err="1">
                <a:solidFill>
                  <a:srgbClr val="000000"/>
                </a:solidFill>
                <a:latin typeface="Cascadia Code" panose="020B0609020000020004" pitchFamily="49" charset="0"/>
              </a:rPr>
              <a:t>th</a:t>
            </a:r>
            <a:r>
              <a:rPr lang="en-US" b="1" dirty="0">
                <a:solidFill>
                  <a:srgbClr val="808080"/>
                </a:solidFill>
                <a:latin typeface="Cascadia Code" panose="020B0609020000020004" pitchFamily="49" charset="0"/>
              </a:rPr>
              <a:t>{</a:t>
            </a:r>
            <a:r>
              <a:rPr lang="en-US" dirty="0" err="1">
                <a:solidFill>
                  <a:srgbClr val="000000"/>
                </a:solidFill>
                <a:latin typeface="Cascadia Code" panose="020B0609020000020004" pitchFamily="49" charset="0"/>
              </a:rPr>
              <a:t>th</a:t>
            </a:r>
            <a:r>
              <a:rPr lang="en-US" b="1" dirty="0">
                <a:solidFill>
                  <a:srgbClr val="808080"/>
                </a:solidFill>
                <a:latin typeface="Cascadia Code" panose="020B0609020000020004" pitchFamily="49" charset="0"/>
              </a:rPr>
              <a:t>}</a:t>
            </a:r>
            <a:r>
              <a:rPr lang="en-US" dirty="0">
                <a:solidFill>
                  <a:srgbClr val="000000"/>
                </a:solidFill>
                <a:latin typeface="Cascadia Code" panose="020B0609020000020004" pitchFamily="49" charset="0"/>
              </a:rPr>
              <a:t> </a:t>
            </a:r>
            <a:r>
              <a:rPr lang="en-US" b="1" dirty="0">
                <a:solidFill>
                  <a:srgbClr val="808080"/>
                </a:solidFill>
                <a:latin typeface="Cascadia Code" panose="020B0609020000020004" pitchFamily="49" charset="0"/>
              </a:rPr>
              <a:t>{}</a:t>
            </a:r>
            <a:r>
              <a:rPr lang="en-US" dirty="0">
                <a:solidFill>
                  <a:srgbClr val="000000"/>
                </a:solidFill>
                <a:latin typeface="Cascadia Code" panose="020B0609020000020004" pitchFamily="49" charset="0"/>
              </a:rPr>
              <a:t> 	</a:t>
            </a:r>
            <a:r>
              <a:rPr lang="en-US" dirty="0">
                <a:solidFill>
                  <a:srgbClr val="0080C0"/>
                </a:solidFill>
                <a:latin typeface="Cascadia Code" panose="020B0609020000020004" pitchFamily="49" charset="0"/>
              </a:rPr>
              <a:t>auto</a:t>
            </a:r>
            <a:r>
              <a:rPr lang="en-US" dirty="0">
                <a:solidFill>
                  <a:srgbClr val="000000"/>
                </a:solidFill>
                <a:latin typeface="Cascadia Code" panose="020B0609020000020004" pitchFamily="49" charset="0"/>
              </a:rPr>
              <a:t> </a:t>
            </a:r>
            <a:r>
              <a:rPr lang="en-US" b="1" dirty="0">
                <a:solidFill>
                  <a:srgbClr val="FF8000"/>
                </a:solidFill>
                <a:latin typeface="Cascadia Code" panose="020B0609020000020004" pitchFamily="49" charset="0"/>
              </a:rPr>
              <a:t>operator</a:t>
            </a:r>
            <a:r>
              <a:rPr lang="en-US" b="1" dirty="0">
                <a:solidFill>
                  <a:srgbClr val="808080"/>
                </a:solidFill>
                <a:latin typeface="Cascadia Code" panose="020B0609020000020004" pitchFamily="49" charset="0"/>
              </a:rPr>
              <a:t>()(</a:t>
            </a:r>
            <a:r>
              <a:rPr lang="en-US" dirty="0" err="1">
                <a:solidFill>
                  <a:srgbClr val="0080C0"/>
                </a:solidFill>
                <a:latin typeface="Cascadia Code" panose="020B0609020000020004" pitchFamily="49" charset="0"/>
              </a:rPr>
              <a:t>int</a:t>
            </a:r>
            <a:r>
              <a:rPr lang="en-US" dirty="0">
                <a:solidFill>
                  <a:srgbClr val="000000"/>
                </a:solidFill>
                <a:latin typeface="Cascadia Code" panose="020B0609020000020004" pitchFamily="49" charset="0"/>
              </a:rPr>
              <a:t> a</a:t>
            </a:r>
            <a:r>
              <a:rPr lang="en-US" b="1" dirty="0">
                <a:solidFill>
                  <a:srgbClr val="808080"/>
                </a:solidFill>
                <a:latin typeface="Cascadia Code" panose="020B0609020000020004" pitchFamily="49" charset="0"/>
              </a:rPr>
              <a:t>){</a:t>
            </a:r>
          </a:p>
          <a:p>
            <a:r>
              <a:rPr lang="en-US" b="1" dirty="0">
                <a:solidFill>
                  <a:srgbClr val="808080"/>
                </a:solidFill>
                <a:latin typeface="Cascadia Code" panose="020B0609020000020004" pitchFamily="49" charset="0"/>
              </a:rPr>
              <a:t>		</a:t>
            </a:r>
            <a:r>
              <a:rPr lang="en-US" b="1" dirty="0">
                <a:solidFill>
                  <a:srgbClr val="FF8000"/>
                </a:solidFill>
                <a:latin typeface="Cascadia Code" panose="020B0609020000020004" pitchFamily="49" charset="0"/>
              </a:rPr>
              <a:t>return</a:t>
            </a:r>
            <a:r>
              <a:rPr lang="en-US" dirty="0">
                <a:solidFill>
                  <a:srgbClr val="000000"/>
                </a:solidFill>
                <a:latin typeface="Cascadia Code" panose="020B0609020000020004" pitchFamily="49" charset="0"/>
              </a:rPr>
              <a:t> v </a:t>
            </a:r>
            <a:r>
              <a:rPr lang="en-US" b="1" dirty="0">
                <a:solidFill>
                  <a:srgbClr val="808080"/>
                </a:solidFill>
                <a:latin typeface="Cascadia Code" panose="020B0609020000020004" pitchFamily="49" charset="0"/>
              </a:rPr>
              <a:t>&gt;</a:t>
            </a:r>
            <a:r>
              <a:rPr lang="en-US" dirty="0">
                <a:solidFill>
                  <a:srgbClr val="000000"/>
                </a:solidFill>
                <a:latin typeface="Cascadia Code" panose="020B0609020000020004" pitchFamily="49" charset="0"/>
              </a:rPr>
              <a:t> </a:t>
            </a:r>
            <a:r>
              <a:rPr lang="en-US" dirty="0" smtClean="0">
                <a:solidFill>
                  <a:srgbClr val="000000"/>
                </a:solidFill>
                <a:latin typeface="Cascadia Code" panose="020B0609020000020004" pitchFamily="49" charset="0"/>
              </a:rPr>
              <a:t>_</a:t>
            </a:r>
            <a:r>
              <a:rPr lang="en-US" dirty="0" err="1" smtClean="0">
                <a:solidFill>
                  <a:srgbClr val="000000"/>
                </a:solidFill>
                <a:latin typeface="Cascadia Code" panose="020B0609020000020004" pitchFamily="49" charset="0"/>
              </a:rPr>
              <a:t>th</a:t>
            </a:r>
            <a:r>
              <a:rPr lang="en-US" b="1" dirty="0">
                <a:solidFill>
                  <a:srgbClr val="808080"/>
                </a:solidFill>
                <a:latin typeface="Cascadia Code" panose="020B0609020000020004" pitchFamily="49" charset="0"/>
              </a:rPr>
              <a:t>;}</a:t>
            </a:r>
            <a:r>
              <a:rPr lang="en-US" dirty="0">
                <a:solidFill>
                  <a:srgbClr val="000000"/>
                </a:solidFill>
                <a:latin typeface="Cascadia Code" panose="020B0609020000020004" pitchFamily="49" charset="0"/>
              </a:rPr>
              <a:t> </a:t>
            </a:r>
          </a:p>
          <a:p>
            <a:r>
              <a:rPr lang="en-US" dirty="0">
                <a:solidFill>
                  <a:srgbClr val="0080C0"/>
                </a:solidFill>
                <a:latin typeface="Cascadia Code" panose="020B0609020000020004" pitchFamily="49" charset="0"/>
              </a:rPr>
              <a:t>private</a:t>
            </a:r>
            <a:r>
              <a:rPr lang="en-US" b="1" dirty="0">
                <a:solidFill>
                  <a:srgbClr val="808080"/>
                </a:solidFill>
                <a:latin typeface="Cascadia Code" panose="020B0609020000020004" pitchFamily="49" charset="0"/>
              </a:rPr>
              <a:t>:</a:t>
            </a:r>
            <a:r>
              <a:rPr lang="en-US" dirty="0">
                <a:solidFill>
                  <a:srgbClr val="000000"/>
                </a:solidFill>
                <a:latin typeface="Cascadia Code" panose="020B0609020000020004" pitchFamily="49" charset="0"/>
              </a:rPr>
              <a:t> </a:t>
            </a:r>
          </a:p>
          <a:p>
            <a:r>
              <a:rPr lang="en-US" dirty="0">
                <a:solidFill>
                  <a:srgbClr val="000000"/>
                </a:solidFill>
                <a:latin typeface="Cascadia Code" panose="020B0609020000020004" pitchFamily="49" charset="0"/>
              </a:rPr>
              <a:t>	</a:t>
            </a:r>
            <a:r>
              <a:rPr lang="en-US" dirty="0" err="1">
                <a:solidFill>
                  <a:srgbClr val="0080C0"/>
                </a:solidFill>
                <a:latin typeface="Cascadia Code" panose="020B0609020000020004" pitchFamily="49" charset="0"/>
              </a:rPr>
              <a:t>int</a:t>
            </a:r>
            <a:r>
              <a:rPr lang="en-US" dirty="0">
                <a:solidFill>
                  <a:srgbClr val="000000"/>
                </a:solidFill>
                <a:latin typeface="Cascadia Code" panose="020B0609020000020004" pitchFamily="49" charset="0"/>
              </a:rPr>
              <a:t> _</a:t>
            </a:r>
            <a:r>
              <a:rPr lang="en-US" dirty="0" err="1">
                <a:solidFill>
                  <a:srgbClr val="000000"/>
                </a:solidFill>
                <a:latin typeface="Cascadia Code" panose="020B0609020000020004" pitchFamily="49" charset="0"/>
              </a:rPr>
              <a:t>th</a:t>
            </a:r>
            <a:r>
              <a:rPr lang="en-US" b="1" dirty="0">
                <a:solidFill>
                  <a:srgbClr val="808080"/>
                </a:solidFill>
                <a:latin typeface="Cascadia Code" panose="020B0609020000020004" pitchFamily="49" charset="0"/>
              </a:rPr>
              <a:t>{};</a:t>
            </a:r>
            <a:r>
              <a:rPr lang="en-US" dirty="0">
                <a:solidFill>
                  <a:srgbClr val="000000"/>
                </a:solidFill>
                <a:latin typeface="Cascadia Code" panose="020B0609020000020004" pitchFamily="49" charset="0"/>
              </a:rPr>
              <a:t> </a:t>
            </a:r>
          </a:p>
          <a:p>
            <a:r>
              <a:rPr lang="en-US" b="1" dirty="0">
                <a:solidFill>
                  <a:srgbClr val="808080"/>
                </a:solidFill>
                <a:latin typeface="Cascadia Code" panose="020B0609020000020004" pitchFamily="49" charset="0"/>
              </a:rPr>
              <a:t>};</a:t>
            </a:r>
            <a:r>
              <a:rPr lang="en-US" dirty="0">
                <a:solidFill>
                  <a:srgbClr val="000000"/>
                </a:solidFill>
                <a:latin typeface="Cascadia Code" panose="020B0609020000020004" pitchFamily="49" charset="0"/>
              </a:rPr>
              <a:t> </a:t>
            </a:r>
          </a:p>
          <a:p>
            <a:r>
              <a:rPr lang="en-US" dirty="0">
                <a:solidFill>
                  <a:srgbClr val="0080C0"/>
                </a:solidFill>
                <a:latin typeface="Cascadia Code" panose="020B0609020000020004" pitchFamily="49" charset="0"/>
              </a:rPr>
              <a:t>auto</a:t>
            </a:r>
            <a:r>
              <a:rPr lang="en-US" dirty="0">
                <a:solidFill>
                  <a:srgbClr val="000000"/>
                </a:solidFill>
                <a:latin typeface="Cascadia Code" panose="020B0609020000020004" pitchFamily="49" charset="0"/>
              </a:rPr>
              <a:t> </a:t>
            </a:r>
            <a:r>
              <a:rPr lang="en-US" dirty="0" err="1">
                <a:solidFill>
                  <a:srgbClr val="000000"/>
                </a:solidFill>
                <a:latin typeface="Cascadia Code" panose="020B0609020000020004" pitchFamily="49" charset="0"/>
              </a:rPr>
              <a:t>isAbove</a:t>
            </a:r>
            <a:r>
              <a:rPr lang="en-US" dirty="0">
                <a:solidFill>
                  <a:srgbClr val="000000"/>
                </a:solidFill>
                <a:latin typeface="Cascadia Code" panose="020B0609020000020004" pitchFamily="49" charset="0"/>
              </a:rPr>
              <a:t> </a:t>
            </a:r>
            <a:r>
              <a:rPr lang="en-US" b="1" dirty="0">
                <a:solidFill>
                  <a:srgbClr val="808080"/>
                </a:solidFill>
                <a:latin typeface="Cascadia Code" panose="020B0609020000020004" pitchFamily="49" charset="0"/>
              </a:rPr>
              <a:t>=</a:t>
            </a:r>
            <a:r>
              <a:rPr lang="en-US" dirty="0">
                <a:solidFill>
                  <a:srgbClr val="000000"/>
                </a:solidFill>
                <a:latin typeface="Cascadia Code" panose="020B0609020000020004" pitchFamily="49" charset="0"/>
              </a:rPr>
              <a:t> </a:t>
            </a:r>
            <a:r>
              <a:rPr lang="en-US" dirty="0" err="1">
                <a:solidFill>
                  <a:srgbClr val="000000"/>
                </a:solidFill>
                <a:latin typeface="Cascadia Code" panose="020B0609020000020004" pitchFamily="49" charset="0"/>
              </a:rPr>
              <a:t>IsAbove</a:t>
            </a:r>
            <a:r>
              <a:rPr lang="en-US" b="1" dirty="0">
                <a:solidFill>
                  <a:srgbClr val="808080"/>
                </a:solidFill>
                <a:latin typeface="Cascadia Code" panose="020B0609020000020004" pitchFamily="49" charset="0"/>
              </a:rPr>
              <a:t>{</a:t>
            </a:r>
            <a:r>
              <a:rPr lang="en-US" dirty="0" err="1">
                <a:solidFill>
                  <a:srgbClr val="000000"/>
                </a:solidFill>
                <a:latin typeface="Cascadia Code" panose="020B0609020000020004" pitchFamily="49" charset="0"/>
              </a:rPr>
              <a:t>th</a:t>
            </a:r>
            <a:r>
              <a:rPr lang="en-US" b="1" dirty="0">
                <a:solidFill>
                  <a:srgbClr val="808080"/>
                </a:solidFill>
                <a:latin typeface="Cascadia Code" panose="020B0609020000020004" pitchFamily="49" charset="0"/>
              </a:rPr>
              <a:t>};</a:t>
            </a:r>
            <a:r>
              <a:rPr lang="en-US" dirty="0">
                <a:solidFill>
                  <a:srgbClr val="000000"/>
                </a:solidFill>
                <a:latin typeface="Cascadia Code" panose="020B0609020000020004" pitchFamily="49" charset="0"/>
              </a:rPr>
              <a:t> </a:t>
            </a:r>
          </a:p>
          <a:p>
            <a:r>
              <a:rPr lang="en-US" dirty="0">
                <a:solidFill>
                  <a:srgbClr val="0080C0"/>
                </a:solidFill>
                <a:latin typeface="Cascadia Code" panose="020B0609020000020004" pitchFamily="49" charset="0"/>
              </a:rPr>
              <a:t>bool</a:t>
            </a:r>
            <a:r>
              <a:rPr lang="en-US" dirty="0">
                <a:solidFill>
                  <a:srgbClr val="000000"/>
                </a:solidFill>
                <a:latin typeface="Cascadia Code" panose="020B0609020000020004" pitchFamily="49" charset="0"/>
              </a:rPr>
              <a:t> res </a:t>
            </a:r>
            <a:r>
              <a:rPr lang="en-US" b="1" dirty="0">
                <a:solidFill>
                  <a:srgbClr val="808080"/>
                </a:solidFill>
                <a:latin typeface="Cascadia Code" panose="020B0609020000020004" pitchFamily="49" charset="0"/>
              </a:rPr>
              <a:t>=</a:t>
            </a:r>
            <a:r>
              <a:rPr lang="en-US" dirty="0">
                <a:solidFill>
                  <a:srgbClr val="000000"/>
                </a:solidFill>
                <a:latin typeface="Cascadia Code" panose="020B0609020000020004" pitchFamily="49" charset="0"/>
              </a:rPr>
              <a:t> </a:t>
            </a:r>
            <a:r>
              <a:rPr lang="en-US" dirty="0" err="1">
                <a:solidFill>
                  <a:srgbClr val="000000"/>
                </a:solidFill>
                <a:latin typeface="Cascadia Code" panose="020B0609020000020004" pitchFamily="49" charset="0"/>
              </a:rPr>
              <a:t>isAbove</a:t>
            </a:r>
            <a:r>
              <a:rPr lang="en-US" b="1" dirty="0">
                <a:solidFill>
                  <a:srgbClr val="808080"/>
                </a:solidFill>
                <a:latin typeface="Cascadia Code" panose="020B0609020000020004" pitchFamily="49" charset="0"/>
              </a:rPr>
              <a:t>(</a:t>
            </a:r>
            <a:r>
              <a:rPr lang="en-US" dirty="0">
                <a:solidFill>
                  <a:srgbClr val="EC7600"/>
                </a:solidFill>
                <a:latin typeface="Cascadia Code" panose="020B0609020000020004" pitchFamily="49" charset="0"/>
              </a:rPr>
              <a:t>5</a:t>
            </a:r>
            <a:r>
              <a:rPr lang="en-US" b="1" dirty="0">
                <a:solidFill>
                  <a:srgbClr val="808080"/>
                </a:solidFill>
                <a:latin typeface="Cascadia Code" panose="020B0609020000020004" pitchFamily="49" charset="0"/>
              </a:rPr>
              <a:t>);</a:t>
            </a:r>
            <a:endParaRPr lang="en-US" dirty="0"/>
          </a:p>
        </p:txBody>
      </p:sp>
      <p:sp>
        <p:nvSpPr>
          <p:cNvPr id="2" name="Titre 1"/>
          <p:cNvSpPr>
            <a:spLocks noGrp="1"/>
          </p:cNvSpPr>
          <p:nvPr>
            <p:ph type="title"/>
          </p:nvPr>
        </p:nvSpPr>
        <p:spPr/>
        <p:txBody>
          <a:bodyPr/>
          <a:lstStyle/>
          <a:p>
            <a:r>
              <a:rPr lang="fr-FR" dirty="0" smtClean="0"/>
              <a:t>Les </a:t>
            </a:r>
            <a:r>
              <a:rPr lang="fr-FR" dirty="0" err="1" smtClean="0"/>
              <a:t>lambdas</a:t>
            </a:r>
            <a:r>
              <a:rPr lang="fr-FR" dirty="0" smtClean="0"/>
              <a:t> sont des classes</a:t>
            </a:r>
            <a:endParaRPr lang="fr-FR" dirty="0"/>
          </a:p>
        </p:txBody>
      </p:sp>
      <p:sp>
        <p:nvSpPr>
          <p:cNvPr id="5" name="Espace réservé du texte 4"/>
          <p:cNvSpPr>
            <a:spLocks noGrp="1"/>
          </p:cNvSpPr>
          <p:nvPr>
            <p:ph type="body" sz="quarter" idx="10"/>
          </p:nvPr>
        </p:nvSpPr>
        <p:spPr/>
        <p:txBody>
          <a:bodyPr/>
          <a:lstStyle/>
          <a:p>
            <a:endParaRPr lang="fr-FR"/>
          </a:p>
        </p:txBody>
      </p:sp>
      <p:sp>
        <p:nvSpPr>
          <p:cNvPr id="30" name="Espace réservé du texte 29"/>
          <p:cNvSpPr>
            <a:spLocks noGrp="1"/>
          </p:cNvSpPr>
          <p:nvPr>
            <p:ph type="body" idx="4294967295"/>
          </p:nvPr>
        </p:nvSpPr>
        <p:spPr>
          <a:xfrm>
            <a:off x="0" y="1306513"/>
            <a:ext cx="4238625" cy="496887"/>
          </a:xfrm>
        </p:spPr>
        <p:txBody>
          <a:bodyPr/>
          <a:lstStyle/>
          <a:p>
            <a:pPr marL="0" indent="0" algn="ctr">
              <a:buNone/>
            </a:pPr>
            <a:r>
              <a:rPr lang="fr-FR" sz="2667" dirty="0"/>
              <a:t>LAMBDA</a:t>
            </a:r>
          </a:p>
        </p:txBody>
      </p:sp>
      <p:sp>
        <p:nvSpPr>
          <p:cNvPr id="32" name="Espace réservé du texte 31"/>
          <p:cNvSpPr>
            <a:spLocks noGrp="1"/>
          </p:cNvSpPr>
          <p:nvPr>
            <p:ph type="body" sz="quarter" idx="4294967295"/>
          </p:nvPr>
        </p:nvSpPr>
        <p:spPr>
          <a:xfrm>
            <a:off x="4966059" y="1298575"/>
            <a:ext cx="4238625" cy="512762"/>
          </a:xfrm>
        </p:spPr>
        <p:txBody>
          <a:bodyPr/>
          <a:lstStyle/>
          <a:p>
            <a:pPr marL="0" indent="0" algn="ctr">
              <a:buNone/>
            </a:pPr>
            <a:r>
              <a:rPr lang="fr-FR" sz="2667" dirty="0"/>
              <a:t>CLASSE</a:t>
            </a:r>
          </a:p>
        </p:txBody>
      </p:sp>
      <p:sp>
        <p:nvSpPr>
          <p:cNvPr id="28" name="Rectangle 27"/>
          <p:cNvSpPr/>
          <p:nvPr/>
        </p:nvSpPr>
        <p:spPr>
          <a:xfrm>
            <a:off x="688413" y="2288740"/>
            <a:ext cx="4277646" cy="1754326"/>
          </a:xfrm>
          <a:prstGeom prst="rect">
            <a:avLst/>
          </a:prstGeom>
        </p:spPr>
        <p:txBody>
          <a:bodyPr wrap="square">
            <a:spAutoFit/>
          </a:bodyPr>
          <a:lstStyle/>
          <a:p>
            <a:r>
              <a:rPr lang="en-US" dirty="0" err="1">
                <a:solidFill>
                  <a:srgbClr val="0080C0"/>
                </a:solidFill>
                <a:latin typeface="Cascadia Code" panose="020B0609020000020004" pitchFamily="49" charset="0"/>
              </a:rPr>
              <a:t>int</a:t>
            </a:r>
            <a:r>
              <a:rPr lang="en-US" dirty="0">
                <a:solidFill>
                  <a:srgbClr val="000000"/>
                </a:solidFill>
                <a:latin typeface="Cascadia Code" panose="020B0609020000020004" pitchFamily="49" charset="0"/>
              </a:rPr>
              <a:t> </a:t>
            </a:r>
            <a:r>
              <a:rPr lang="en-US" dirty="0" err="1">
                <a:solidFill>
                  <a:srgbClr val="000000"/>
                </a:solidFill>
                <a:latin typeface="Cascadia Code" panose="020B0609020000020004" pitchFamily="49" charset="0"/>
              </a:rPr>
              <a:t>th</a:t>
            </a:r>
            <a:r>
              <a:rPr lang="en-US" dirty="0">
                <a:solidFill>
                  <a:srgbClr val="000000"/>
                </a:solidFill>
                <a:latin typeface="Cascadia Code" panose="020B0609020000020004" pitchFamily="49" charset="0"/>
              </a:rPr>
              <a:t> </a:t>
            </a:r>
            <a:r>
              <a:rPr lang="en-US" b="1" dirty="0">
                <a:solidFill>
                  <a:srgbClr val="808080"/>
                </a:solidFill>
                <a:latin typeface="Cascadia Code" panose="020B0609020000020004" pitchFamily="49" charset="0"/>
              </a:rPr>
              <a:t>=</a:t>
            </a:r>
            <a:r>
              <a:rPr lang="en-US" dirty="0">
                <a:solidFill>
                  <a:srgbClr val="000000"/>
                </a:solidFill>
                <a:latin typeface="Cascadia Code" panose="020B0609020000020004" pitchFamily="49" charset="0"/>
              </a:rPr>
              <a:t> </a:t>
            </a:r>
            <a:r>
              <a:rPr lang="en-US" dirty="0">
                <a:solidFill>
                  <a:srgbClr val="EC7600"/>
                </a:solidFill>
                <a:latin typeface="Cascadia Code" panose="020B0609020000020004" pitchFamily="49" charset="0"/>
              </a:rPr>
              <a:t>3</a:t>
            </a:r>
            <a:r>
              <a:rPr lang="en-US" b="1" dirty="0">
                <a:solidFill>
                  <a:srgbClr val="808080"/>
                </a:solidFill>
                <a:latin typeface="Cascadia Code" panose="020B0609020000020004" pitchFamily="49" charset="0"/>
              </a:rPr>
              <a:t>;</a:t>
            </a:r>
            <a:r>
              <a:rPr lang="en-US" dirty="0">
                <a:solidFill>
                  <a:srgbClr val="000000"/>
                </a:solidFill>
                <a:latin typeface="Cascadia Code" panose="020B0609020000020004" pitchFamily="49" charset="0"/>
              </a:rPr>
              <a:t> </a:t>
            </a:r>
          </a:p>
          <a:p>
            <a:r>
              <a:rPr lang="en-US" dirty="0">
                <a:solidFill>
                  <a:srgbClr val="0080C0"/>
                </a:solidFill>
                <a:latin typeface="Cascadia Code" panose="020B0609020000020004" pitchFamily="49" charset="0"/>
              </a:rPr>
              <a:t>auto</a:t>
            </a:r>
            <a:r>
              <a:rPr lang="en-US" dirty="0">
                <a:solidFill>
                  <a:srgbClr val="000000"/>
                </a:solidFill>
                <a:latin typeface="Cascadia Code" panose="020B0609020000020004" pitchFamily="49" charset="0"/>
              </a:rPr>
              <a:t> </a:t>
            </a:r>
            <a:r>
              <a:rPr lang="en-US" dirty="0" err="1">
                <a:solidFill>
                  <a:srgbClr val="000000"/>
                </a:solidFill>
                <a:latin typeface="Cascadia Code" panose="020B0609020000020004" pitchFamily="49" charset="0"/>
              </a:rPr>
              <a:t>isAbove</a:t>
            </a:r>
            <a:r>
              <a:rPr lang="en-US" dirty="0">
                <a:solidFill>
                  <a:srgbClr val="000000"/>
                </a:solidFill>
                <a:latin typeface="Cascadia Code" panose="020B0609020000020004" pitchFamily="49" charset="0"/>
              </a:rPr>
              <a:t> </a:t>
            </a:r>
            <a:r>
              <a:rPr lang="en-US" b="1" dirty="0">
                <a:solidFill>
                  <a:srgbClr val="808080"/>
                </a:solidFill>
                <a:latin typeface="Cascadia Code" panose="020B0609020000020004" pitchFamily="49" charset="0"/>
              </a:rPr>
              <a:t>=</a:t>
            </a:r>
            <a:r>
              <a:rPr lang="en-US" dirty="0">
                <a:solidFill>
                  <a:srgbClr val="000000"/>
                </a:solidFill>
                <a:latin typeface="Cascadia Code" panose="020B0609020000020004" pitchFamily="49" charset="0"/>
              </a:rPr>
              <a:t> </a:t>
            </a:r>
            <a:r>
              <a:rPr lang="en-US" b="1" dirty="0">
                <a:solidFill>
                  <a:srgbClr val="808080"/>
                </a:solidFill>
                <a:latin typeface="Cascadia Code" panose="020B0609020000020004" pitchFamily="49" charset="0"/>
              </a:rPr>
              <a:t>[</a:t>
            </a:r>
            <a:r>
              <a:rPr lang="en-US" dirty="0" err="1">
                <a:solidFill>
                  <a:srgbClr val="000000"/>
                </a:solidFill>
                <a:latin typeface="Cascadia Code" panose="020B0609020000020004" pitchFamily="49" charset="0"/>
              </a:rPr>
              <a:t>th</a:t>
            </a:r>
            <a:r>
              <a:rPr lang="en-US" b="1" dirty="0">
                <a:solidFill>
                  <a:srgbClr val="808080"/>
                </a:solidFill>
                <a:latin typeface="Cascadia Code" panose="020B0609020000020004" pitchFamily="49" charset="0"/>
              </a:rPr>
              <a:t>]</a:t>
            </a:r>
            <a:r>
              <a:rPr lang="en-US" dirty="0">
                <a:solidFill>
                  <a:srgbClr val="000000"/>
                </a:solidFill>
                <a:latin typeface="Cascadia Code" panose="020B0609020000020004" pitchFamily="49" charset="0"/>
              </a:rPr>
              <a:t> </a:t>
            </a:r>
            <a:r>
              <a:rPr lang="en-US" b="1" dirty="0">
                <a:solidFill>
                  <a:srgbClr val="808080"/>
                </a:solidFill>
                <a:latin typeface="Cascadia Code" panose="020B0609020000020004" pitchFamily="49" charset="0"/>
              </a:rPr>
              <a:t>(</a:t>
            </a:r>
            <a:r>
              <a:rPr lang="en-US" dirty="0" err="1">
                <a:solidFill>
                  <a:srgbClr val="0080C0"/>
                </a:solidFill>
                <a:latin typeface="Cascadia Code" panose="020B0609020000020004" pitchFamily="49" charset="0"/>
              </a:rPr>
              <a:t>int</a:t>
            </a:r>
            <a:r>
              <a:rPr lang="en-US" dirty="0">
                <a:solidFill>
                  <a:srgbClr val="000000"/>
                </a:solidFill>
                <a:latin typeface="Cascadia Code" panose="020B0609020000020004" pitchFamily="49" charset="0"/>
              </a:rPr>
              <a:t> </a:t>
            </a:r>
            <a:r>
              <a:rPr lang="en-US" dirty="0" smtClean="0">
                <a:solidFill>
                  <a:srgbClr val="000000"/>
                </a:solidFill>
                <a:latin typeface="Cascadia Code" panose="020B0609020000020004" pitchFamily="49" charset="0"/>
              </a:rPr>
              <a:t>v</a:t>
            </a:r>
            <a:r>
              <a:rPr lang="en-US" b="1" dirty="0" smtClean="0">
                <a:solidFill>
                  <a:srgbClr val="808080"/>
                </a:solidFill>
                <a:latin typeface="Cascadia Code" panose="020B0609020000020004" pitchFamily="49" charset="0"/>
              </a:rPr>
              <a:t>)</a:t>
            </a:r>
            <a:r>
              <a:rPr lang="en-US" dirty="0" smtClean="0">
                <a:solidFill>
                  <a:srgbClr val="000000"/>
                </a:solidFill>
                <a:latin typeface="Cascadia Code" panose="020B0609020000020004" pitchFamily="49" charset="0"/>
              </a:rPr>
              <a:t> </a:t>
            </a:r>
            <a:endParaRPr lang="en-US" dirty="0">
              <a:solidFill>
                <a:srgbClr val="000000"/>
              </a:solidFill>
              <a:latin typeface="Cascadia Code" panose="020B0609020000020004" pitchFamily="49" charset="0"/>
            </a:endParaRPr>
          </a:p>
          <a:p>
            <a:r>
              <a:rPr lang="en-US" b="1" dirty="0">
                <a:solidFill>
                  <a:srgbClr val="808080"/>
                </a:solidFill>
                <a:latin typeface="Cascadia Code" panose="020B0609020000020004" pitchFamily="49" charset="0"/>
              </a:rPr>
              <a:t>{</a:t>
            </a:r>
          </a:p>
          <a:p>
            <a:r>
              <a:rPr lang="en-US" b="1" dirty="0">
                <a:solidFill>
                  <a:srgbClr val="FF8000"/>
                </a:solidFill>
                <a:latin typeface="Cascadia Code" panose="020B0609020000020004" pitchFamily="49" charset="0"/>
              </a:rPr>
              <a:t>	return</a:t>
            </a:r>
            <a:r>
              <a:rPr lang="en-US" dirty="0">
                <a:solidFill>
                  <a:srgbClr val="000000"/>
                </a:solidFill>
                <a:latin typeface="Cascadia Code" panose="020B0609020000020004" pitchFamily="49" charset="0"/>
              </a:rPr>
              <a:t> </a:t>
            </a:r>
            <a:r>
              <a:rPr lang="en-US" dirty="0">
                <a:solidFill>
                  <a:srgbClr val="000000"/>
                </a:solidFill>
                <a:latin typeface="Cascadia Code" panose="020B0609020000020004" pitchFamily="49" charset="0"/>
              </a:rPr>
              <a:t>v</a:t>
            </a:r>
            <a:r>
              <a:rPr lang="en-US" dirty="0" smtClean="0">
                <a:solidFill>
                  <a:srgbClr val="000000"/>
                </a:solidFill>
                <a:latin typeface="Cascadia Code" panose="020B0609020000020004" pitchFamily="49" charset="0"/>
              </a:rPr>
              <a:t> </a:t>
            </a:r>
            <a:r>
              <a:rPr lang="en-US" b="1" dirty="0">
                <a:solidFill>
                  <a:srgbClr val="808080"/>
                </a:solidFill>
                <a:latin typeface="Cascadia Code" panose="020B0609020000020004" pitchFamily="49" charset="0"/>
              </a:rPr>
              <a:t>&gt;</a:t>
            </a:r>
            <a:r>
              <a:rPr lang="en-US" dirty="0">
                <a:solidFill>
                  <a:srgbClr val="000000"/>
                </a:solidFill>
                <a:latin typeface="Cascadia Code" panose="020B0609020000020004" pitchFamily="49" charset="0"/>
              </a:rPr>
              <a:t> </a:t>
            </a:r>
            <a:r>
              <a:rPr lang="en-US" dirty="0" err="1">
                <a:solidFill>
                  <a:srgbClr val="000000"/>
                </a:solidFill>
                <a:latin typeface="Cascadia Code" panose="020B0609020000020004" pitchFamily="49" charset="0"/>
              </a:rPr>
              <a:t>th</a:t>
            </a:r>
            <a:r>
              <a:rPr lang="en-US" b="1" dirty="0">
                <a:solidFill>
                  <a:srgbClr val="808080"/>
                </a:solidFill>
                <a:latin typeface="Cascadia Code" panose="020B0609020000020004" pitchFamily="49" charset="0"/>
              </a:rPr>
              <a:t>;</a:t>
            </a:r>
          </a:p>
          <a:p>
            <a:r>
              <a:rPr lang="en-US" b="1" dirty="0">
                <a:solidFill>
                  <a:srgbClr val="808080"/>
                </a:solidFill>
                <a:latin typeface="Cascadia Code" panose="020B0609020000020004" pitchFamily="49" charset="0"/>
              </a:rPr>
              <a:t>}</a:t>
            </a:r>
            <a:r>
              <a:rPr lang="en-US" dirty="0">
                <a:solidFill>
                  <a:srgbClr val="000000"/>
                </a:solidFill>
                <a:latin typeface="Cascadia Code" panose="020B0609020000020004" pitchFamily="49" charset="0"/>
              </a:rPr>
              <a:t> </a:t>
            </a:r>
          </a:p>
          <a:p>
            <a:r>
              <a:rPr lang="en-US" dirty="0">
                <a:solidFill>
                  <a:srgbClr val="0080C0"/>
                </a:solidFill>
                <a:latin typeface="Cascadia Code" panose="020B0609020000020004" pitchFamily="49" charset="0"/>
              </a:rPr>
              <a:t>bool</a:t>
            </a:r>
            <a:r>
              <a:rPr lang="en-US" dirty="0">
                <a:solidFill>
                  <a:srgbClr val="000000"/>
                </a:solidFill>
                <a:latin typeface="Cascadia Code" panose="020B0609020000020004" pitchFamily="49" charset="0"/>
              </a:rPr>
              <a:t> res </a:t>
            </a:r>
            <a:r>
              <a:rPr lang="en-US" b="1" dirty="0">
                <a:solidFill>
                  <a:srgbClr val="808080"/>
                </a:solidFill>
                <a:latin typeface="Cascadia Code" panose="020B0609020000020004" pitchFamily="49" charset="0"/>
              </a:rPr>
              <a:t>=</a:t>
            </a:r>
            <a:r>
              <a:rPr lang="en-US" dirty="0">
                <a:solidFill>
                  <a:srgbClr val="000000"/>
                </a:solidFill>
                <a:latin typeface="Cascadia Code" panose="020B0609020000020004" pitchFamily="49" charset="0"/>
              </a:rPr>
              <a:t> </a:t>
            </a:r>
            <a:r>
              <a:rPr lang="en-US" dirty="0" err="1">
                <a:solidFill>
                  <a:srgbClr val="000000"/>
                </a:solidFill>
                <a:latin typeface="Cascadia Code" panose="020B0609020000020004" pitchFamily="49" charset="0"/>
              </a:rPr>
              <a:t>isAbove</a:t>
            </a:r>
            <a:r>
              <a:rPr lang="en-US" b="1" dirty="0">
                <a:solidFill>
                  <a:srgbClr val="808080"/>
                </a:solidFill>
                <a:latin typeface="Cascadia Code" panose="020B0609020000020004" pitchFamily="49" charset="0"/>
              </a:rPr>
              <a:t>(</a:t>
            </a:r>
            <a:r>
              <a:rPr lang="en-US" dirty="0">
                <a:solidFill>
                  <a:srgbClr val="EC7600"/>
                </a:solidFill>
                <a:latin typeface="Cascadia Code" panose="020B0609020000020004" pitchFamily="49" charset="0"/>
              </a:rPr>
              <a:t>5</a:t>
            </a:r>
            <a:r>
              <a:rPr lang="en-US" b="1" dirty="0">
                <a:solidFill>
                  <a:srgbClr val="808080"/>
                </a:solidFill>
                <a:latin typeface="Cascadia Code" panose="020B0609020000020004" pitchFamily="49" charset="0"/>
              </a:rPr>
              <a:t>);</a:t>
            </a:r>
            <a:endParaRPr lang="en-US" dirty="0"/>
          </a:p>
        </p:txBody>
      </p:sp>
      <p:sp>
        <p:nvSpPr>
          <p:cNvPr id="3" name="ZoneTexte 2"/>
          <p:cNvSpPr txBox="1"/>
          <p:nvPr/>
        </p:nvSpPr>
        <p:spPr>
          <a:xfrm>
            <a:off x="876296" y="4404454"/>
            <a:ext cx="3807627" cy="707886"/>
          </a:xfrm>
          <a:prstGeom prst="rect">
            <a:avLst/>
          </a:prstGeom>
          <a:noFill/>
        </p:spPr>
        <p:txBody>
          <a:bodyPr wrap="square" rtlCol="0">
            <a:spAutoFit/>
          </a:bodyPr>
          <a:lstStyle/>
          <a:p>
            <a:r>
              <a:rPr lang="fr-FR" sz="2000" dirty="0"/>
              <a:t>Si je capture par référence, qu’est-ce qui change ?</a:t>
            </a:r>
          </a:p>
        </p:txBody>
      </p:sp>
    </p:spTree>
    <p:extLst>
      <p:ext uri="{BB962C8B-B14F-4D97-AF65-F5344CB8AC3E}">
        <p14:creationId xmlns:p14="http://schemas.microsoft.com/office/powerpoint/2010/main" val="466962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Les </a:t>
            </a:r>
            <a:r>
              <a:rPr lang="fr-FR" dirty="0" err="1" smtClean="0"/>
              <a:t>lambdas</a:t>
            </a:r>
            <a:r>
              <a:rPr lang="fr-FR" dirty="0" smtClean="0"/>
              <a:t> sont des classes</a:t>
            </a:r>
            <a:endParaRPr lang="fr-FR" dirty="0"/>
          </a:p>
        </p:txBody>
      </p:sp>
      <p:sp>
        <p:nvSpPr>
          <p:cNvPr id="5" name="Espace réservé du texte 4"/>
          <p:cNvSpPr>
            <a:spLocks noGrp="1"/>
          </p:cNvSpPr>
          <p:nvPr>
            <p:ph type="body" sz="quarter" idx="10"/>
          </p:nvPr>
        </p:nvSpPr>
        <p:spPr/>
        <p:txBody>
          <a:bodyPr/>
          <a:lstStyle/>
          <a:p>
            <a:endParaRPr lang="fr-FR"/>
          </a:p>
        </p:txBody>
      </p:sp>
      <p:sp>
        <p:nvSpPr>
          <p:cNvPr id="36" name="Espace réservé du contenu 35"/>
          <p:cNvSpPr>
            <a:spLocks noGrp="1"/>
          </p:cNvSpPr>
          <p:nvPr>
            <p:ph idx="4294967295"/>
          </p:nvPr>
        </p:nvSpPr>
        <p:spPr>
          <a:xfrm>
            <a:off x="484048" y="1457337"/>
            <a:ext cx="9191625" cy="923925"/>
          </a:xfrm>
        </p:spPr>
        <p:txBody>
          <a:bodyPr>
            <a:normAutofit/>
          </a:bodyPr>
          <a:lstStyle/>
          <a:p>
            <a:pPr marL="0" indent="0">
              <a:buNone/>
            </a:pPr>
            <a:r>
              <a:rPr lang="fr-FR" sz="2222" dirty="0"/>
              <a:t>La différence c’est qu’un membre ne peut pas être modifié par défaut !</a:t>
            </a:r>
          </a:p>
        </p:txBody>
      </p:sp>
      <p:pic>
        <p:nvPicPr>
          <p:cNvPr id="3" name="Image 2"/>
          <p:cNvPicPr>
            <a:picLocks noChangeAspect="1"/>
          </p:cNvPicPr>
          <p:nvPr/>
        </p:nvPicPr>
        <p:blipFill>
          <a:blip r:embed="rId2"/>
          <a:stretch>
            <a:fillRect/>
          </a:stretch>
        </p:blipFill>
        <p:spPr>
          <a:xfrm>
            <a:off x="924758" y="2039458"/>
            <a:ext cx="8357355" cy="647759"/>
          </a:xfrm>
          <a:prstGeom prst="rect">
            <a:avLst/>
          </a:prstGeom>
        </p:spPr>
      </p:pic>
      <p:sp>
        <p:nvSpPr>
          <p:cNvPr id="6" name="Espace réservé du contenu 35"/>
          <p:cNvSpPr txBox="1">
            <a:spLocks/>
          </p:cNvSpPr>
          <p:nvPr/>
        </p:nvSpPr>
        <p:spPr>
          <a:xfrm>
            <a:off x="484327" y="2817954"/>
            <a:ext cx="9191346" cy="566818"/>
          </a:xfrm>
          <a:prstGeom prst="rect">
            <a:avLst/>
          </a:prstGeom>
        </p:spPr>
        <p:txBody>
          <a:bodyPr vert="horz" lIns="101600" tIns="50800" rIns="101600" bIns="50800" rtlCol="0" anchor="ctr">
            <a:normAutofit/>
          </a:bodyPr>
          <a:lstStyle>
            <a:lvl1pPr marL="229500" indent="-229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1350" kern="1200">
                <a:solidFill>
                  <a:schemeClr val="tx2"/>
                </a:solidFill>
                <a:latin typeface="+mn-lt"/>
                <a:ea typeface="+mn-ea"/>
                <a:cs typeface="+mn-cs"/>
              </a:defRPr>
            </a:lvl1pPr>
            <a:lvl2pPr marL="472500" indent="-229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2pPr>
            <a:lvl3pPr marL="675000" indent="-202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1050" kern="1200">
                <a:solidFill>
                  <a:schemeClr val="tx2"/>
                </a:solidFill>
                <a:latin typeface="+mn-lt"/>
                <a:ea typeface="+mn-ea"/>
                <a:cs typeface="+mn-cs"/>
              </a:defRPr>
            </a:lvl3pPr>
            <a:lvl4pPr marL="931500" indent="-175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4pPr>
            <a:lvl5pPr marL="1201500" indent="-175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5pPr>
            <a:lvl6pPr marL="1425000" indent="-17145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6pPr>
            <a:lvl7pPr marL="1650000" indent="-17145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7pPr>
            <a:lvl8pPr marL="1875000" indent="-17145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8pPr>
            <a:lvl9pPr marL="2100000" indent="-17145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9pPr>
          </a:lstStyle>
          <a:p>
            <a:pPr marL="0" indent="0">
              <a:buNone/>
            </a:pPr>
            <a:r>
              <a:rPr lang="fr-FR" sz="2222" dirty="0">
                <a:sym typeface="Wingdings" panose="05000000000000000000" pitchFamily="2" charset="2"/>
              </a:rPr>
              <a:t> Ajout nécessaire du mot-clé </a:t>
            </a:r>
            <a:r>
              <a:rPr lang="fr-FR" sz="2222" dirty="0">
                <a:solidFill>
                  <a:srgbClr val="FF0000"/>
                </a:solidFill>
                <a:sym typeface="Wingdings" panose="05000000000000000000" pitchFamily="2" charset="2"/>
              </a:rPr>
              <a:t>mutable</a:t>
            </a:r>
            <a:endParaRPr lang="fr-FR" sz="2222" dirty="0">
              <a:solidFill>
                <a:srgbClr val="FF0000"/>
              </a:solidFill>
            </a:endParaRPr>
          </a:p>
        </p:txBody>
      </p:sp>
      <p:sp>
        <p:nvSpPr>
          <p:cNvPr id="7" name="Rectangle 6"/>
          <p:cNvSpPr/>
          <p:nvPr/>
        </p:nvSpPr>
        <p:spPr>
          <a:xfrm>
            <a:off x="3006995" y="3405051"/>
            <a:ext cx="5119950" cy="1938416"/>
          </a:xfrm>
          <a:prstGeom prst="rect">
            <a:avLst/>
          </a:prstGeom>
        </p:spPr>
        <p:txBody>
          <a:bodyPr wrap="square">
            <a:spAutoFit/>
          </a:bodyPr>
          <a:lstStyle/>
          <a:p>
            <a:r>
              <a:rPr lang="fr-FR" sz="1333" dirty="0" err="1">
                <a:solidFill>
                  <a:srgbClr val="0080C0"/>
                </a:solidFill>
                <a:latin typeface="Cascadia Code" panose="020B0609020000020004" pitchFamily="49" charset="0"/>
              </a:rPr>
              <a:t>int</a:t>
            </a:r>
            <a:r>
              <a:rPr lang="fr-FR" sz="1333" dirty="0">
                <a:solidFill>
                  <a:srgbClr val="000000"/>
                </a:solidFill>
                <a:latin typeface="Cascadia Code" panose="020B0609020000020004" pitchFamily="49" charset="0"/>
              </a:rPr>
              <a:t> a </a:t>
            </a:r>
            <a:r>
              <a:rPr lang="fr-FR" sz="1333" b="1" dirty="0">
                <a:solidFill>
                  <a:srgbClr val="808080"/>
                </a:solidFill>
                <a:latin typeface="Cascadia Code" panose="020B0609020000020004" pitchFamily="49" charset="0"/>
              </a:rPr>
              <a:t>=</a:t>
            </a:r>
            <a:r>
              <a:rPr lang="fr-FR" sz="1333" dirty="0">
                <a:solidFill>
                  <a:srgbClr val="000000"/>
                </a:solidFill>
                <a:latin typeface="Cascadia Code" panose="020B0609020000020004" pitchFamily="49" charset="0"/>
              </a:rPr>
              <a:t> </a:t>
            </a:r>
            <a:r>
              <a:rPr lang="fr-FR" sz="1333" dirty="0">
                <a:solidFill>
                  <a:srgbClr val="EC7600"/>
                </a:solidFill>
                <a:latin typeface="Cascadia Code" panose="020B0609020000020004" pitchFamily="49" charset="0"/>
              </a:rPr>
              <a:t>1</a:t>
            </a:r>
            <a:r>
              <a:rPr lang="fr-FR" sz="1333" b="1" dirty="0">
                <a:solidFill>
                  <a:srgbClr val="808080"/>
                </a:solidFill>
                <a:latin typeface="Cascadia Code" panose="020B0609020000020004" pitchFamily="49" charset="0"/>
              </a:rPr>
              <a:t>;</a:t>
            </a:r>
            <a:r>
              <a:rPr lang="fr-FR" sz="1333" dirty="0">
                <a:solidFill>
                  <a:srgbClr val="000000"/>
                </a:solidFill>
                <a:latin typeface="Cascadia Code" panose="020B0609020000020004" pitchFamily="49" charset="0"/>
              </a:rPr>
              <a:t> </a:t>
            </a:r>
          </a:p>
          <a:p>
            <a:r>
              <a:rPr lang="fr-FR" sz="1333" dirty="0">
                <a:solidFill>
                  <a:srgbClr val="0080C0"/>
                </a:solidFill>
                <a:latin typeface="Cascadia Code" panose="020B0609020000020004" pitchFamily="49" charset="0"/>
              </a:rPr>
              <a:t>auto</a:t>
            </a:r>
            <a:r>
              <a:rPr lang="fr-FR" sz="1333" dirty="0">
                <a:solidFill>
                  <a:srgbClr val="000000"/>
                </a:solidFill>
                <a:latin typeface="Cascadia Code" panose="020B0609020000020004" pitchFamily="49" charset="0"/>
              </a:rPr>
              <a:t> </a:t>
            </a:r>
            <a:r>
              <a:rPr lang="fr-FR" sz="1333" dirty="0" err="1">
                <a:solidFill>
                  <a:srgbClr val="000000"/>
                </a:solidFill>
                <a:latin typeface="Cascadia Code" panose="020B0609020000020004" pitchFamily="49" charset="0"/>
              </a:rPr>
              <a:t>addAndDisp_ref</a:t>
            </a:r>
            <a:r>
              <a:rPr lang="fr-FR" sz="1333" dirty="0">
                <a:solidFill>
                  <a:srgbClr val="000000"/>
                </a:solidFill>
                <a:latin typeface="Cascadia Code" panose="020B0609020000020004" pitchFamily="49" charset="0"/>
              </a:rPr>
              <a:t> </a:t>
            </a:r>
            <a:r>
              <a:rPr lang="fr-FR" sz="1333" b="1" dirty="0">
                <a:solidFill>
                  <a:srgbClr val="808080"/>
                </a:solidFill>
                <a:latin typeface="Cascadia Code" panose="020B0609020000020004" pitchFamily="49" charset="0"/>
              </a:rPr>
              <a:t>=</a:t>
            </a:r>
            <a:r>
              <a:rPr lang="fr-FR" sz="1333" dirty="0">
                <a:solidFill>
                  <a:srgbClr val="000000"/>
                </a:solidFill>
                <a:latin typeface="Cascadia Code" panose="020B0609020000020004" pitchFamily="49" charset="0"/>
              </a:rPr>
              <a:t> </a:t>
            </a:r>
            <a:r>
              <a:rPr lang="fr-FR" sz="1333" b="1" dirty="0">
                <a:solidFill>
                  <a:srgbClr val="808080"/>
                </a:solidFill>
                <a:latin typeface="Cascadia Code" panose="020B0609020000020004" pitchFamily="49" charset="0"/>
              </a:rPr>
              <a:t>[</a:t>
            </a:r>
            <a:r>
              <a:rPr lang="fr-FR" sz="1333" dirty="0">
                <a:solidFill>
                  <a:srgbClr val="000000"/>
                </a:solidFill>
                <a:latin typeface="Cascadia Code" panose="020B0609020000020004" pitchFamily="49" charset="0"/>
              </a:rPr>
              <a:t>a</a:t>
            </a:r>
            <a:r>
              <a:rPr lang="fr-FR" sz="1333" b="1" dirty="0">
                <a:solidFill>
                  <a:srgbClr val="808080"/>
                </a:solidFill>
                <a:latin typeface="Cascadia Code" panose="020B0609020000020004" pitchFamily="49" charset="0"/>
              </a:rPr>
              <a:t>](</a:t>
            </a:r>
            <a:r>
              <a:rPr lang="fr-FR" sz="1333" dirty="0" err="1">
                <a:solidFill>
                  <a:srgbClr val="0080C0"/>
                </a:solidFill>
                <a:latin typeface="Cascadia Code" panose="020B0609020000020004" pitchFamily="49" charset="0"/>
              </a:rPr>
              <a:t>int</a:t>
            </a:r>
            <a:r>
              <a:rPr lang="fr-FR" sz="1333" dirty="0">
                <a:solidFill>
                  <a:srgbClr val="000000"/>
                </a:solidFill>
                <a:latin typeface="Cascadia Code" panose="020B0609020000020004" pitchFamily="49" charset="0"/>
              </a:rPr>
              <a:t> b</a:t>
            </a:r>
            <a:r>
              <a:rPr lang="fr-FR" sz="1333" b="1" dirty="0">
                <a:solidFill>
                  <a:srgbClr val="808080"/>
                </a:solidFill>
                <a:latin typeface="Cascadia Code" panose="020B0609020000020004" pitchFamily="49" charset="0"/>
              </a:rPr>
              <a:t>) </a:t>
            </a:r>
            <a:r>
              <a:rPr lang="fr-FR" sz="1333" b="1" dirty="0">
                <a:solidFill>
                  <a:srgbClr val="FF0000"/>
                </a:solidFill>
                <a:latin typeface="Cascadia Code" panose="020B0609020000020004" pitchFamily="49" charset="0"/>
              </a:rPr>
              <a:t>mutable</a:t>
            </a:r>
            <a:r>
              <a:rPr lang="fr-FR" sz="1333" dirty="0">
                <a:solidFill>
                  <a:srgbClr val="000000"/>
                </a:solidFill>
                <a:latin typeface="Cascadia Code" panose="020B0609020000020004" pitchFamily="49" charset="0"/>
              </a:rPr>
              <a:t> </a:t>
            </a:r>
          </a:p>
          <a:p>
            <a:r>
              <a:rPr lang="fr-FR" sz="1333" b="1" dirty="0">
                <a:solidFill>
                  <a:srgbClr val="808080"/>
                </a:solidFill>
                <a:latin typeface="Cascadia Code" panose="020B0609020000020004" pitchFamily="49" charset="0"/>
              </a:rPr>
              <a:t>{</a:t>
            </a:r>
            <a:r>
              <a:rPr lang="fr-FR" sz="1333" dirty="0">
                <a:solidFill>
                  <a:srgbClr val="000000"/>
                </a:solidFill>
                <a:latin typeface="Cascadia Code" panose="020B0609020000020004" pitchFamily="49" charset="0"/>
              </a:rPr>
              <a:t> </a:t>
            </a:r>
          </a:p>
          <a:p>
            <a:r>
              <a:rPr lang="fr-FR" sz="1333" dirty="0">
                <a:solidFill>
                  <a:srgbClr val="000000"/>
                </a:solidFill>
                <a:latin typeface="Cascadia Code" panose="020B0609020000020004" pitchFamily="49" charset="0"/>
              </a:rPr>
              <a:t>	a += b</a:t>
            </a:r>
            <a:r>
              <a:rPr lang="fr-FR" sz="1333" b="1" dirty="0">
                <a:solidFill>
                  <a:srgbClr val="808080"/>
                </a:solidFill>
                <a:latin typeface="Cascadia Code" panose="020B0609020000020004" pitchFamily="49" charset="0"/>
              </a:rPr>
              <a:t>;</a:t>
            </a:r>
            <a:r>
              <a:rPr lang="fr-FR" sz="1333" dirty="0">
                <a:solidFill>
                  <a:srgbClr val="000000"/>
                </a:solidFill>
                <a:latin typeface="Cascadia Code" panose="020B0609020000020004" pitchFamily="49" charset="0"/>
              </a:rPr>
              <a:t> </a:t>
            </a:r>
          </a:p>
          <a:p>
            <a:r>
              <a:rPr lang="fr-FR" sz="1333" dirty="0">
                <a:solidFill>
                  <a:srgbClr val="000000"/>
                </a:solidFill>
                <a:latin typeface="Cascadia Code" panose="020B0609020000020004" pitchFamily="49" charset="0"/>
              </a:rPr>
              <a:t>	</a:t>
            </a:r>
            <a:r>
              <a:rPr lang="fr-FR" sz="1333" dirty="0" err="1">
                <a:solidFill>
                  <a:srgbClr val="000000"/>
                </a:solidFill>
                <a:latin typeface="Cascadia Code" panose="020B0609020000020004" pitchFamily="49" charset="0"/>
              </a:rPr>
              <a:t>std</a:t>
            </a:r>
            <a:r>
              <a:rPr lang="fr-FR" sz="1333" b="1" dirty="0">
                <a:solidFill>
                  <a:srgbClr val="808080"/>
                </a:solidFill>
                <a:latin typeface="Cascadia Code" panose="020B0609020000020004" pitchFamily="49" charset="0"/>
              </a:rPr>
              <a:t>::</a:t>
            </a:r>
            <a:r>
              <a:rPr lang="fr-FR" sz="1333" dirty="0">
                <a:solidFill>
                  <a:srgbClr val="000000"/>
                </a:solidFill>
                <a:latin typeface="Cascadia Code" panose="020B0609020000020004" pitchFamily="49" charset="0"/>
              </a:rPr>
              <a:t>cout </a:t>
            </a:r>
            <a:r>
              <a:rPr lang="fr-FR" sz="1333" b="1" dirty="0">
                <a:solidFill>
                  <a:srgbClr val="808080"/>
                </a:solidFill>
                <a:latin typeface="Cascadia Code" panose="020B0609020000020004" pitchFamily="49" charset="0"/>
              </a:rPr>
              <a:t>&lt;&lt;</a:t>
            </a:r>
            <a:r>
              <a:rPr lang="fr-FR" sz="1333" dirty="0">
                <a:solidFill>
                  <a:srgbClr val="000000"/>
                </a:solidFill>
                <a:latin typeface="Cascadia Code" panose="020B0609020000020004" pitchFamily="49" charset="0"/>
              </a:rPr>
              <a:t> </a:t>
            </a:r>
            <a:r>
              <a:rPr lang="fr-FR" sz="1333" dirty="0">
                <a:solidFill>
                  <a:srgbClr val="61546B"/>
                </a:solidFill>
                <a:latin typeface="Cascadia Code" panose="020B0609020000020004" pitchFamily="49" charset="0"/>
              </a:rPr>
              <a:t>"</a:t>
            </a:r>
            <a:r>
              <a:rPr lang="fr-FR" sz="1333" dirty="0" err="1">
                <a:solidFill>
                  <a:srgbClr val="61546B"/>
                </a:solidFill>
                <a:latin typeface="Cascadia Code" panose="020B0609020000020004" pitchFamily="49" charset="0"/>
              </a:rPr>
              <a:t>sum</a:t>
            </a:r>
            <a:r>
              <a:rPr lang="fr-FR" sz="1333" dirty="0">
                <a:solidFill>
                  <a:srgbClr val="61546B"/>
                </a:solidFill>
                <a:latin typeface="Cascadia Code" panose="020B0609020000020004" pitchFamily="49" charset="0"/>
              </a:rPr>
              <a:t> = "</a:t>
            </a:r>
            <a:r>
              <a:rPr lang="fr-FR" sz="1333" dirty="0">
                <a:solidFill>
                  <a:srgbClr val="000000"/>
                </a:solidFill>
                <a:latin typeface="Cascadia Code" panose="020B0609020000020004" pitchFamily="49" charset="0"/>
              </a:rPr>
              <a:t> </a:t>
            </a:r>
            <a:r>
              <a:rPr lang="fr-FR" sz="1333" b="1" dirty="0">
                <a:solidFill>
                  <a:srgbClr val="808080"/>
                </a:solidFill>
                <a:latin typeface="Cascadia Code" panose="020B0609020000020004" pitchFamily="49" charset="0"/>
              </a:rPr>
              <a:t>&lt;&lt;</a:t>
            </a:r>
            <a:r>
              <a:rPr lang="fr-FR" sz="1333" dirty="0">
                <a:solidFill>
                  <a:srgbClr val="000000"/>
                </a:solidFill>
                <a:latin typeface="Cascadia Code" panose="020B0609020000020004" pitchFamily="49" charset="0"/>
              </a:rPr>
              <a:t> a</a:t>
            </a:r>
            <a:r>
              <a:rPr lang="fr-FR" sz="1333" b="1" dirty="0">
                <a:solidFill>
                  <a:srgbClr val="808080"/>
                </a:solidFill>
                <a:latin typeface="Cascadia Code" panose="020B0609020000020004" pitchFamily="49" charset="0"/>
              </a:rPr>
              <a:t>;</a:t>
            </a:r>
            <a:r>
              <a:rPr lang="fr-FR" sz="1333" dirty="0">
                <a:solidFill>
                  <a:srgbClr val="000000"/>
                </a:solidFill>
                <a:latin typeface="Cascadia Code" panose="020B0609020000020004" pitchFamily="49" charset="0"/>
              </a:rPr>
              <a:t> </a:t>
            </a:r>
          </a:p>
          <a:p>
            <a:r>
              <a:rPr lang="fr-FR" sz="1333" b="1" dirty="0">
                <a:solidFill>
                  <a:srgbClr val="808080"/>
                </a:solidFill>
                <a:latin typeface="Cascadia Code" panose="020B0609020000020004" pitchFamily="49" charset="0"/>
              </a:rPr>
              <a:t>};</a:t>
            </a:r>
            <a:r>
              <a:rPr lang="fr-FR" sz="1333" dirty="0">
                <a:solidFill>
                  <a:srgbClr val="000000"/>
                </a:solidFill>
                <a:latin typeface="Cascadia Code" panose="020B0609020000020004" pitchFamily="49" charset="0"/>
              </a:rPr>
              <a:t> </a:t>
            </a:r>
          </a:p>
          <a:p>
            <a:r>
              <a:rPr lang="fr-FR" sz="1333" dirty="0" err="1">
                <a:solidFill>
                  <a:srgbClr val="000000"/>
                </a:solidFill>
                <a:latin typeface="Cascadia Code" panose="020B0609020000020004" pitchFamily="49" charset="0"/>
              </a:rPr>
              <a:t>addAndDisp_ref</a:t>
            </a:r>
            <a:r>
              <a:rPr lang="fr-FR" sz="1333" b="1" dirty="0">
                <a:solidFill>
                  <a:srgbClr val="808080"/>
                </a:solidFill>
                <a:latin typeface="Cascadia Code" panose="020B0609020000020004" pitchFamily="49" charset="0"/>
              </a:rPr>
              <a:t>(</a:t>
            </a:r>
            <a:r>
              <a:rPr lang="fr-FR" sz="1333" dirty="0">
                <a:solidFill>
                  <a:srgbClr val="EC7600"/>
                </a:solidFill>
                <a:latin typeface="Cascadia Code" panose="020B0609020000020004" pitchFamily="49" charset="0"/>
              </a:rPr>
              <a:t>2</a:t>
            </a:r>
            <a:r>
              <a:rPr lang="fr-FR" sz="1333" b="1" dirty="0">
                <a:solidFill>
                  <a:srgbClr val="808080"/>
                </a:solidFill>
                <a:latin typeface="Cascadia Code" panose="020B0609020000020004" pitchFamily="49" charset="0"/>
              </a:rPr>
              <a:t>); // Quelle sortie ici ?</a:t>
            </a:r>
            <a:r>
              <a:rPr lang="fr-FR" sz="1333" dirty="0">
                <a:solidFill>
                  <a:srgbClr val="000000"/>
                </a:solidFill>
                <a:latin typeface="Cascadia Code" panose="020B0609020000020004" pitchFamily="49" charset="0"/>
              </a:rPr>
              <a:t> </a:t>
            </a:r>
            <a:r>
              <a:rPr lang="fr-FR" sz="1333" b="1" dirty="0">
                <a:solidFill>
                  <a:srgbClr val="808080"/>
                </a:solidFill>
                <a:latin typeface="Cascadia Code" panose="020B0609020000020004" pitchFamily="49" charset="0"/>
              </a:rPr>
              <a:t/>
            </a:r>
            <a:br>
              <a:rPr lang="fr-FR" sz="1333" b="1" dirty="0">
                <a:solidFill>
                  <a:srgbClr val="808080"/>
                </a:solidFill>
                <a:latin typeface="Cascadia Code" panose="020B0609020000020004" pitchFamily="49" charset="0"/>
              </a:rPr>
            </a:br>
            <a:r>
              <a:rPr lang="fr-FR" sz="1333" dirty="0" err="1">
                <a:solidFill>
                  <a:srgbClr val="000000"/>
                </a:solidFill>
                <a:latin typeface="Cascadia Code" panose="020B0609020000020004" pitchFamily="49" charset="0"/>
              </a:rPr>
              <a:t>addAndDisp_ref</a:t>
            </a:r>
            <a:r>
              <a:rPr lang="fr-FR" sz="1333" b="1" dirty="0">
                <a:solidFill>
                  <a:srgbClr val="808080"/>
                </a:solidFill>
                <a:latin typeface="Cascadia Code" panose="020B0609020000020004" pitchFamily="49" charset="0"/>
              </a:rPr>
              <a:t>(</a:t>
            </a:r>
            <a:r>
              <a:rPr lang="fr-FR" sz="1333" dirty="0">
                <a:solidFill>
                  <a:srgbClr val="EC7600"/>
                </a:solidFill>
                <a:latin typeface="Cascadia Code" panose="020B0609020000020004" pitchFamily="49" charset="0"/>
              </a:rPr>
              <a:t>2</a:t>
            </a:r>
            <a:r>
              <a:rPr lang="fr-FR" sz="1333" b="1" dirty="0">
                <a:solidFill>
                  <a:srgbClr val="808080"/>
                </a:solidFill>
                <a:latin typeface="Cascadia Code" panose="020B0609020000020004" pitchFamily="49" charset="0"/>
              </a:rPr>
              <a:t>); // Quelle sortie ici ?</a:t>
            </a:r>
            <a:r>
              <a:rPr lang="fr-FR" sz="1333" dirty="0">
                <a:solidFill>
                  <a:srgbClr val="000000"/>
                </a:solidFill>
                <a:latin typeface="Cascadia Code" panose="020B0609020000020004" pitchFamily="49" charset="0"/>
              </a:rPr>
              <a:t> </a:t>
            </a:r>
          </a:p>
          <a:p>
            <a:r>
              <a:rPr lang="fr-FR" sz="1333" dirty="0" err="1">
                <a:solidFill>
                  <a:srgbClr val="000000"/>
                </a:solidFill>
                <a:latin typeface="Cascadia Code" panose="020B0609020000020004" pitchFamily="49" charset="0"/>
              </a:rPr>
              <a:t>std</a:t>
            </a:r>
            <a:r>
              <a:rPr lang="fr-FR" sz="1333" b="1" dirty="0">
                <a:solidFill>
                  <a:srgbClr val="808080"/>
                </a:solidFill>
                <a:latin typeface="Cascadia Code" panose="020B0609020000020004" pitchFamily="49" charset="0"/>
              </a:rPr>
              <a:t>::</a:t>
            </a:r>
            <a:r>
              <a:rPr lang="fr-FR" sz="1333" dirty="0">
                <a:solidFill>
                  <a:srgbClr val="000000"/>
                </a:solidFill>
                <a:latin typeface="Cascadia Code" panose="020B0609020000020004" pitchFamily="49" charset="0"/>
              </a:rPr>
              <a:t>cout </a:t>
            </a:r>
            <a:r>
              <a:rPr lang="fr-FR" sz="1333" b="1" dirty="0">
                <a:solidFill>
                  <a:srgbClr val="808080"/>
                </a:solidFill>
                <a:latin typeface="Cascadia Code" panose="020B0609020000020004" pitchFamily="49" charset="0"/>
              </a:rPr>
              <a:t>&lt;&lt;</a:t>
            </a:r>
            <a:r>
              <a:rPr lang="fr-FR" sz="1333" dirty="0">
                <a:solidFill>
                  <a:srgbClr val="000000"/>
                </a:solidFill>
                <a:latin typeface="Cascadia Code" panose="020B0609020000020004" pitchFamily="49" charset="0"/>
              </a:rPr>
              <a:t> a</a:t>
            </a:r>
            <a:r>
              <a:rPr lang="fr-FR" sz="1333" b="1" dirty="0">
                <a:solidFill>
                  <a:srgbClr val="808080"/>
                </a:solidFill>
                <a:latin typeface="Cascadia Code" panose="020B0609020000020004" pitchFamily="49" charset="0"/>
              </a:rPr>
              <a:t>;</a:t>
            </a:r>
            <a:endParaRPr lang="fr-FR" sz="1333" dirty="0"/>
          </a:p>
        </p:txBody>
      </p:sp>
    </p:spTree>
    <p:extLst>
      <p:ext uri="{BB962C8B-B14F-4D97-AF65-F5344CB8AC3E}">
        <p14:creationId xmlns:p14="http://schemas.microsoft.com/office/powerpoint/2010/main" val="322352319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re 7"/>
          <p:cNvSpPr>
            <a:spLocks noGrp="1"/>
          </p:cNvSpPr>
          <p:nvPr>
            <p:ph type="title"/>
          </p:nvPr>
        </p:nvSpPr>
        <p:spPr/>
        <p:txBody>
          <a:bodyPr/>
          <a:lstStyle/>
          <a:p>
            <a:r>
              <a:rPr lang="fr-FR" dirty="0" smtClean="0"/>
              <a:t>À vous !</a:t>
            </a:r>
            <a:endParaRPr lang="fr-FR" dirty="0"/>
          </a:p>
        </p:txBody>
      </p:sp>
      <p:sp>
        <p:nvSpPr>
          <p:cNvPr id="10" name="Espace réservé du contenu 9"/>
          <p:cNvSpPr>
            <a:spLocks noGrp="1"/>
          </p:cNvSpPr>
          <p:nvPr>
            <p:ph type="body" sz="quarter" idx="10"/>
          </p:nvPr>
        </p:nvSpPr>
        <p:spPr>
          <a:xfrm>
            <a:off x="654958" y="1154414"/>
            <a:ext cx="4250531" cy="326869"/>
          </a:xfrm>
        </p:spPr>
        <p:txBody>
          <a:bodyPr>
            <a:noAutofit/>
          </a:bodyPr>
          <a:lstStyle/>
          <a:p>
            <a:r>
              <a:rPr lang="fr-FR" sz="2000" b="1" dirty="0" smtClean="0"/>
              <a:t>OBJECTIFS</a:t>
            </a:r>
            <a:endParaRPr lang="fr-FR" sz="2000" b="1" dirty="0" smtClean="0"/>
          </a:p>
          <a:p>
            <a:endParaRPr lang="fr-FR" sz="2000" b="1" dirty="0"/>
          </a:p>
        </p:txBody>
      </p:sp>
      <p:sp>
        <p:nvSpPr>
          <p:cNvPr id="3" name="Espace réservé du contenu 2"/>
          <p:cNvSpPr>
            <a:spLocks noGrp="1"/>
          </p:cNvSpPr>
          <p:nvPr>
            <p:ph type="body" sz="quarter" idx="12"/>
          </p:nvPr>
        </p:nvSpPr>
        <p:spPr>
          <a:xfrm>
            <a:off x="904790" y="1877203"/>
            <a:ext cx="3786852" cy="2728979"/>
          </a:xfrm>
        </p:spPr>
        <p:txBody>
          <a:bodyPr/>
          <a:lstStyle/>
          <a:p>
            <a:r>
              <a:rPr lang="fr-FR" sz="1800" dirty="0"/>
              <a:t>Implémenter de vraies </a:t>
            </a:r>
            <a:r>
              <a:rPr lang="fr-FR" sz="1800" dirty="0" err="1"/>
              <a:t>lambdas</a:t>
            </a:r>
            <a:endParaRPr lang="fr-FR" sz="1800" dirty="0"/>
          </a:p>
        </p:txBody>
      </p:sp>
      <p:sp>
        <p:nvSpPr>
          <p:cNvPr id="12" name="Espace réservé du contenu 11"/>
          <p:cNvSpPr>
            <a:spLocks noGrp="1"/>
          </p:cNvSpPr>
          <p:nvPr>
            <p:ph sz="quarter" idx="4294967295"/>
          </p:nvPr>
        </p:nvSpPr>
        <p:spPr>
          <a:xfrm>
            <a:off x="5823610" y="1860672"/>
            <a:ext cx="4494212" cy="3381375"/>
          </a:xfrm>
        </p:spPr>
        <p:txBody>
          <a:bodyPr>
            <a:normAutofit/>
          </a:bodyPr>
          <a:lstStyle/>
          <a:p>
            <a:r>
              <a:rPr lang="fr-FR" sz="1800" dirty="0"/>
              <a:t>Avec la même solution</a:t>
            </a:r>
          </a:p>
          <a:p>
            <a:r>
              <a:rPr lang="fr-FR" sz="1800" dirty="0"/>
              <a:t>Faire les exercices 3 et 4</a:t>
            </a:r>
          </a:p>
          <a:p>
            <a:pPr lvl="1"/>
            <a:endParaRPr lang="fr-FR" sz="1600" dirty="0" smtClean="0"/>
          </a:p>
        </p:txBody>
      </p:sp>
      <p:sp>
        <p:nvSpPr>
          <p:cNvPr id="14" name="Espace réservé du contenu 11"/>
          <p:cNvSpPr txBox="1">
            <a:spLocks/>
          </p:cNvSpPr>
          <p:nvPr/>
        </p:nvSpPr>
        <p:spPr>
          <a:xfrm>
            <a:off x="484327" y="3987663"/>
            <a:ext cx="4494250" cy="1520294"/>
          </a:xfrm>
          <a:prstGeom prst="rect">
            <a:avLst/>
          </a:prstGeom>
        </p:spPr>
        <p:txBody>
          <a:bodyPr vert="horz" lIns="101600" tIns="50800" rIns="101600" bIns="50800" rtlCol="0" anchor="t">
            <a:normAutofit/>
          </a:bodyPr>
          <a:lstStyle>
            <a:lvl1pPr marL="229500" indent="-229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1350" kern="1200">
                <a:solidFill>
                  <a:schemeClr val="tx2"/>
                </a:solidFill>
                <a:latin typeface="+mn-lt"/>
                <a:ea typeface="+mn-ea"/>
                <a:cs typeface="+mn-cs"/>
              </a:defRPr>
            </a:lvl1pPr>
            <a:lvl2pPr marL="472500" indent="-229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2pPr>
            <a:lvl3pPr marL="675000" indent="-202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1050" kern="1200">
                <a:solidFill>
                  <a:schemeClr val="tx2"/>
                </a:solidFill>
                <a:latin typeface="+mn-lt"/>
                <a:ea typeface="+mn-ea"/>
                <a:cs typeface="+mn-cs"/>
              </a:defRPr>
            </a:lvl3pPr>
            <a:lvl4pPr marL="931500" indent="-175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4pPr>
            <a:lvl5pPr marL="1201500" indent="-175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5pPr>
            <a:lvl6pPr marL="1425000" indent="-17145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6pPr>
            <a:lvl7pPr marL="1650000" indent="-17145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7pPr>
            <a:lvl8pPr marL="1875000" indent="-17145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8pPr>
            <a:lvl9pPr marL="2100000" indent="-17145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9pPr>
          </a:lstStyle>
          <a:p>
            <a:endParaRPr lang="fr-FR" sz="1500" dirty="0"/>
          </a:p>
        </p:txBody>
      </p:sp>
      <p:sp>
        <p:nvSpPr>
          <p:cNvPr id="11" name="Espace réservé du contenu 9"/>
          <p:cNvSpPr txBox="1">
            <a:spLocks/>
          </p:cNvSpPr>
          <p:nvPr/>
        </p:nvSpPr>
        <p:spPr>
          <a:xfrm>
            <a:off x="5701055" y="1154414"/>
            <a:ext cx="4250531" cy="326869"/>
          </a:xfrm>
          <a:prstGeom prst="rect">
            <a:avLst/>
          </a:prstGeom>
        </p:spPr>
        <p:txBody>
          <a:bodyPr>
            <a:normAutofit fontScale="92500" lnSpcReduction="10000"/>
          </a:bodyPr>
          <a:lstStyle>
            <a:lvl1pPr marL="0" indent="0" algn="l" defTabSz="761970" rtl="0" eaLnBrk="1" latinLnBrk="0" hangingPunct="1">
              <a:lnSpc>
                <a:spcPct val="90000"/>
              </a:lnSpc>
              <a:spcBef>
                <a:spcPts val="833"/>
              </a:spcBef>
              <a:buFont typeface="Arial" panose="020B0604020202020204" pitchFamily="34" charset="0"/>
              <a:buNone/>
              <a:defRPr sz="1667" kern="1200" baseline="0">
                <a:solidFill>
                  <a:srgbClr val="00B6DA"/>
                </a:solidFill>
                <a:latin typeface="+mn-lt"/>
                <a:ea typeface="+mn-ea"/>
                <a:cs typeface="+mn-cs"/>
              </a:defRPr>
            </a:lvl1pPr>
            <a:lvl2pPr marL="571477" indent="-190492" algn="l" defTabSz="761970" rtl="0" eaLnBrk="1" latinLnBrk="0" hangingPunct="1">
              <a:lnSpc>
                <a:spcPct val="90000"/>
              </a:lnSpc>
              <a:spcBef>
                <a:spcPts val="417"/>
              </a:spcBef>
              <a:buFont typeface="Arial" panose="020B0604020202020204" pitchFamily="34" charset="0"/>
              <a:buChar char="•"/>
              <a:defRPr sz="2000" kern="1200">
                <a:solidFill>
                  <a:schemeClr val="tx1"/>
                </a:solidFill>
                <a:latin typeface="+mn-lt"/>
                <a:ea typeface="+mn-ea"/>
                <a:cs typeface="+mn-cs"/>
              </a:defRPr>
            </a:lvl2pPr>
            <a:lvl3pPr marL="952462" indent="-190492" algn="l" defTabSz="761970" rtl="0" eaLnBrk="1" latinLnBrk="0" hangingPunct="1">
              <a:lnSpc>
                <a:spcPct val="90000"/>
              </a:lnSpc>
              <a:spcBef>
                <a:spcPts val="417"/>
              </a:spcBef>
              <a:buFont typeface="Arial" panose="020B0604020202020204" pitchFamily="34" charset="0"/>
              <a:buChar char="•"/>
              <a:defRPr sz="1667" kern="1200">
                <a:solidFill>
                  <a:schemeClr val="tx1"/>
                </a:solidFill>
                <a:latin typeface="+mn-lt"/>
                <a:ea typeface="+mn-ea"/>
                <a:cs typeface="+mn-cs"/>
              </a:defRPr>
            </a:lvl3pPr>
            <a:lvl4pPr marL="1333447"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4pPr>
            <a:lvl5pPr marL="1714431"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5pPr>
            <a:lvl6pPr marL="2095416"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6pPr>
            <a:lvl7pPr marL="2476401"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7pPr>
            <a:lvl8pPr marL="2857386"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8pPr>
            <a:lvl9pPr marL="3238370"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9pPr>
          </a:lstStyle>
          <a:p>
            <a:r>
              <a:rPr lang="fr-FR" sz="2000" b="1" dirty="0" smtClean="0"/>
              <a:t>OUTILS</a:t>
            </a:r>
          </a:p>
          <a:p>
            <a:endParaRPr lang="fr-FR" sz="2000" b="1" dirty="0" smtClean="0"/>
          </a:p>
          <a:p>
            <a:endParaRPr lang="fr-FR" sz="2000" b="1" dirty="0"/>
          </a:p>
        </p:txBody>
      </p:sp>
    </p:spTree>
    <p:extLst>
      <p:ext uri="{BB962C8B-B14F-4D97-AF65-F5344CB8AC3E}">
        <p14:creationId xmlns:p14="http://schemas.microsoft.com/office/powerpoint/2010/main" val="356769427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654958" y="434046"/>
            <a:ext cx="5404010" cy="272371"/>
          </a:xfrm>
        </p:spPr>
        <p:txBody>
          <a:bodyPr/>
          <a:lstStyle/>
          <a:p>
            <a:r>
              <a:rPr lang="fr-FR" dirty="0" smtClean="0"/>
              <a:t>Les </a:t>
            </a:r>
            <a:r>
              <a:rPr lang="fr-FR" dirty="0" err="1" smtClean="0"/>
              <a:t>lambdas</a:t>
            </a:r>
            <a:r>
              <a:rPr lang="fr-FR" dirty="0" smtClean="0"/>
              <a:t>  polymorphiques (cpp17) </a:t>
            </a:r>
            <a:endParaRPr lang="fr-FR" dirty="0"/>
          </a:p>
        </p:txBody>
      </p:sp>
      <p:sp>
        <p:nvSpPr>
          <p:cNvPr id="7" name="Espace réservé du texte 6"/>
          <p:cNvSpPr>
            <a:spLocks noGrp="1"/>
          </p:cNvSpPr>
          <p:nvPr>
            <p:ph type="body" sz="quarter" idx="10"/>
          </p:nvPr>
        </p:nvSpPr>
        <p:spPr/>
        <p:txBody>
          <a:bodyPr/>
          <a:lstStyle/>
          <a:p>
            <a:r>
              <a:rPr lang="fr-FR" sz="1800" dirty="0"/>
              <a:t>(À sortir pendant vos dîners mondains)</a:t>
            </a:r>
          </a:p>
          <a:p>
            <a:endParaRPr lang="fr-FR" dirty="0"/>
          </a:p>
        </p:txBody>
      </p:sp>
      <p:sp>
        <p:nvSpPr>
          <p:cNvPr id="3" name="Espace réservé du contenu 2"/>
          <p:cNvSpPr>
            <a:spLocks noGrp="1"/>
          </p:cNvSpPr>
          <p:nvPr>
            <p:ph idx="4294967295"/>
          </p:nvPr>
        </p:nvSpPr>
        <p:spPr>
          <a:xfrm>
            <a:off x="969963" y="1943100"/>
            <a:ext cx="9190037" cy="654050"/>
          </a:xfrm>
        </p:spPr>
        <p:txBody>
          <a:bodyPr>
            <a:noAutofit/>
          </a:bodyPr>
          <a:lstStyle/>
          <a:p>
            <a:r>
              <a:rPr lang="fr-FR" sz="2000" dirty="0"/>
              <a:t>Ce ne sont que des fonctions lambda ayant des arguments de type déduit</a:t>
            </a:r>
          </a:p>
          <a:p>
            <a:r>
              <a:rPr lang="fr-FR" sz="2000" dirty="0"/>
              <a:t>Équivalent à (et interprétée comme) une classe </a:t>
            </a:r>
            <a:r>
              <a:rPr lang="fr-FR" sz="2000" dirty="0" err="1"/>
              <a:t>template</a:t>
            </a:r>
            <a:endParaRPr lang="fr-FR" sz="2000" dirty="0"/>
          </a:p>
        </p:txBody>
      </p:sp>
      <p:sp>
        <p:nvSpPr>
          <p:cNvPr id="6" name="Rectangle 5"/>
          <p:cNvSpPr/>
          <p:nvPr/>
        </p:nvSpPr>
        <p:spPr>
          <a:xfrm>
            <a:off x="2188674" y="3201084"/>
            <a:ext cx="5417084" cy="1323439"/>
          </a:xfrm>
          <a:prstGeom prst="rect">
            <a:avLst/>
          </a:prstGeom>
        </p:spPr>
        <p:txBody>
          <a:bodyPr wrap="square">
            <a:spAutoFit/>
          </a:bodyPr>
          <a:lstStyle/>
          <a:p>
            <a:r>
              <a:rPr lang="fr-FR" sz="2000" dirty="0">
                <a:solidFill>
                  <a:srgbClr val="0080C0"/>
                </a:solidFill>
                <a:latin typeface="Cascadia Code" panose="020B0609020000020004" pitchFamily="49" charset="0"/>
              </a:rPr>
              <a:t>auto</a:t>
            </a:r>
            <a:r>
              <a:rPr lang="fr-FR" sz="2000" dirty="0">
                <a:solidFill>
                  <a:srgbClr val="000000"/>
                </a:solidFill>
                <a:latin typeface="Cascadia Code" panose="020B0609020000020004" pitchFamily="49" charset="0"/>
              </a:rPr>
              <a:t> </a:t>
            </a:r>
            <a:r>
              <a:rPr lang="fr-FR" sz="2000" dirty="0" err="1">
                <a:solidFill>
                  <a:srgbClr val="000000"/>
                </a:solidFill>
                <a:latin typeface="Cascadia Code" panose="020B0609020000020004" pitchFamily="49" charset="0"/>
              </a:rPr>
              <a:t>addTwoVal</a:t>
            </a:r>
            <a:r>
              <a:rPr lang="fr-FR" sz="2000" dirty="0">
                <a:solidFill>
                  <a:srgbClr val="000000"/>
                </a:solidFill>
                <a:latin typeface="Cascadia Code" panose="020B0609020000020004" pitchFamily="49" charset="0"/>
              </a:rPr>
              <a:t> </a:t>
            </a:r>
            <a:r>
              <a:rPr lang="fr-FR" sz="2000" b="1" dirty="0">
                <a:solidFill>
                  <a:srgbClr val="808080"/>
                </a:solidFill>
                <a:latin typeface="Cascadia Code" panose="020B0609020000020004" pitchFamily="49" charset="0"/>
              </a:rPr>
              <a:t>=</a:t>
            </a:r>
            <a:r>
              <a:rPr lang="fr-FR" sz="2000" dirty="0">
                <a:solidFill>
                  <a:srgbClr val="000000"/>
                </a:solidFill>
                <a:latin typeface="Cascadia Code" panose="020B0609020000020004" pitchFamily="49" charset="0"/>
              </a:rPr>
              <a:t> </a:t>
            </a:r>
            <a:r>
              <a:rPr lang="fr-FR" sz="2000" b="1" dirty="0">
                <a:solidFill>
                  <a:srgbClr val="808080"/>
                </a:solidFill>
                <a:latin typeface="Cascadia Code" panose="020B0609020000020004" pitchFamily="49" charset="0"/>
              </a:rPr>
              <a:t>[](</a:t>
            </a:r>
            <a:r>
              <a:rPr lang="fr-FR" sz="2000" dirty="0">
                <a:solidFill>
                  <a:srgbClr val="0080C0"/>
                </a:solidFill>
                <a:latin typeface="Cascadia Code" panose="020B0609020000020004" pitchFamily="49" charset="0"/>
              </a:rPr>
              <a:t>auto</a:t>
            </a:r>
            <a:r>
              <a:rPr lang="fr-FR" sz="2000" dirty="0">
                <a:solidFill>
                  <a:srgbClr val="000000"/>
                </a:solidFill>
                <a:latin typeface="Cascadia Code" panose="020B0609020000020004" pitchFamily="49" charset="0"/>
              </a:rPr>
              <a:t> a</a:t>
            </a:r>
            <a:r>
              <a:rPr lang="fr-FR" sz="2000" b="1" dirty="0">
                <a:solidFill>
                  <a:srgbClr val="808080"/>
                </a:solidFill>
                <a:latin typeface="Cascadia Code" panose="020B0609020000020004" pitchFamily="49" charset="0"/>
              </a:rPr>
              <a:t>,</a:t>
            </a:r>
            <a:r>
              <a:rPr lang="fr-FR" sz="2000" dirty="0">
                <a:solidFill>
                  <a:srgbClr val="000000"/>
                </a:solidFill>
                <a:latin typeface="Cascadia Code" panose="020B0609020000020004" pitchFamily="49" charset="0"/>
              </a:rPr>
              <a:t> </a:t>
            </a:r>
            <a:r>
              <a:rPr lang="fr-FR" sz="2000" dirty="0">
                <a:solidFill>
                  <a:srgbClr val="0080C0"/>
                </a:solidFill>
                <a:latin typeface="Cascadia Code" panose="020B0609020000020004" pitchFamily="49" charset="0"/>
              </a:rPr>
              <a:t>auto</a:t>
            </a:r>
            <a:r>
              <a:rPr lang="fr-FR" sz="2000" dirty="0">
                <a:solidFill>
                  <a:srgbClr val="000000"/>
                </a:solidFill>
                <a:latin typeface="Cascadia Code" panose="020B0609020000020004" pitchFamily="49" charset="0"/>
              </a:rPr>
              <a:t> b</a:t>
            </a:r>
            <a:r>
              <a:rPr lang="fr-FR" sz="2000" b="1" dirty="0">
                <a:solidFill>
                  <a:srgbClr val="808080"/>
                </a:solidFill>
                <a:latin typeface="Cascadia Code" panose="020B0609020000020004" pitchFamily="49" charset="0"/>
              </a:rPr>
              <a:t>)</a:t>
            </a:r>
            <a:r>
              <a:rPr lang="fr-FR" sz="2000" dirty="0">
                <a:solidFill>
                  <a:srgbClr val="000000"/>
                </a:solidFill>
                <a:latin typeface="Cascadia Code" panose="020B0609020000020004" pitchFamily="49" charset="0"/>
              </a:rPr>
              <a:t> </a:t>
            </a:r>
            <a:r>
              <a:rPr lang="fr-FR" sz="2000" b="1" dirty="0">
                <a:solidFill>
                  <a:srgbClr val="808080"/>
                </a:solidFill>
                <a:latin typeface="Cascadia Code" panose="020B0609020000020004" pitchFamily="49" charset="0"/>
              </a:rPr>
              <a:t>{</a:t>
            </a:r>
            <a:r>
              <a:rPr lang="fr-FR" sz="2000" dirty="0">
                <a:solidFill>
                  <a:srgbClr val="000000"/>
                </a:solidFill>
                <a:latin typeface="Cascadia Code" panose="020B0609020000020004" pitchFamily="49" charset="0"/>
              </a:rPr>
              <a:t> </a:t>
            </a:r>
          </a:p>
          <a:p>
            <a:r>
              <a:rPr lang="fr-FR" sz="2000" b="1" dirty="0">
                <a:solidFill>
                  <a:srgbClr val="000000"/>
                </a:solidFill>
                <a:latin typeface="Cascadia Code" panose="020B0609020000020004" pitchFamily="49" charset="0"/>
              </a:rPr>
              <a:t>	</a:t>
            </a:r>
            <a:r>
              <a:rPr lang="fr-FR" sz="2000" b="1" dirty="0">
                <a:solidFill>
                  <a:srgbClr val="FF8000"/>
                </a:solidFill>
                <a:latin typeface="Cascadia Code" panose="020B0609020000020004" pitchFamily="49" charset="0"/>
              </a:rPr>
              <a:t>return</a:t>
            </a:r>
            <a:r>
              <a:rPr lang="fr-FR" sz="2000" dirty="0">
                <a:solidFill>
                  <a:srgbClr val="000000"/>
                </a:solidFill>
                <a:latin typeface="Cascadia Code" panose="020B0609020000020004" pitchFamily="49" charset="0"/>
              </a:rPr>
              <a:t> a </a:t>
            </a:r>
            <a:r>
              <a:rPr lang="fr-FR" sz="2000" b="1" dirty="0">
                <a:solidFill>
                  <a:srgbClr val="808080"/>
                </a:solidFill>
                <a:latin typeface="Cascadia Code" panose="020B0609020000020004" pitchFamily="49" charset="0"/>
              </a:rPr>
              <a:t>+</a:t>
            </a:r>
            <a:r>
              <a:rPr lang="fr-FR" sz="2000" dirty="0">
                <a:solidFill>
                  <a:srgbClr val="000000"/>
                </a:solidFill>
                <a:latin typeface="Cascadia Code" panose="020B0609020000020004" pitchFamily="49" charset="0"/>
              </a:rPr>
              <a:t> b</a:t>
            </a:r>
            <a:r>
              <a:rPr lang="fr-FR" sz="2000" b="1" dirty="0">
                <a:solidFill>
                  <a:srgbClr val="808080"/>
                </a:solidFill>
                <a:latin typeface="Cascadia Code" panose="020B0609020000020004" pitchFamily="49" charset="0"/>
              </a:rPr>
              <a:t>;</a:t>
            </a:r>
            <a:r>
              <a:rPr lang="fr-FR" sz="2000" dirty="0">
                <a:solidFill>
                  <a:srgbClr val="000000"/>
                </a:solidFill>
                <a:latin typeface="Cascadia Code" panose="020B0609020000020004" pitchFamily="49" charset="0"/>
              </a:rPr>
              <a:t> </a:t>
            </a:r>
          </a:p>
          <a:p>
            <a:r>
              <a:rPr lang="fr-FR" sz="2000" b="1" dirty="0">
                <a:solidFill>
                  <a:srgbClr val="808080"/>
                </a:solidFill>
                <a:latin typeface="Cascadia Code" panose="020B0609020000020004" pitchFamily="49" charset="0"/>
              </a:rPr>
              <a:t>};</a:t>
            </a:r>
            <a:endParaRPr lang="fr-FR" sz="2000" dirty="0"/>
          </a:p>
        </p:txBody>
      </p:sp>
    </p:spTree>
    <p:extLst>
      <p:ext uri="{BB962C8B-B14F-4D97-AF65-F5344CB8AC3E}">
        <p14:creationId xmlns:p14="http://schemas.microsoft.com/office/powerpoint/2010/main" val="345581614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re 7"/>
          <p:cNvSpPr>
            <a:spLocks noGrp="1"/>
          </p:cNvSpPr>
          <p:nvPr>
            <p:ph type="title"/>
          </p:nvPr>
        </p:nvSpPr>
        <p:spPr/>
        <p:txBody>
          <a:bodyPr/>
          <a:lstStyle/>
          <a:p>
            <a:r>
              <a:rPr lang="fr-FR" dirty="0" smtClean="0"/>
              <a:t>À vous !</a:t>
            </a:r>
            <a:endParaRPr lang="fr-FR" dirty="0"/>
          </a:p>
        </p:txBody>
      </p:sp>
      <p:sp>
        <p:nvSpPr>
          <p:cNvPr id="10" name="Espace réservé du contenu 9"/>
          <p:cNvSpPr>
            <a:spLocks noGrp="1"/>
          </p:cNvSpPr>
          <p:nvPr>
            <p:ph type="body" sz="quarter" idx="10"/>
          </p:nvPr>
        </p:nvSpPr>
        <p:spPr>
          <a:xfrm>
            <a:off x="654958" y="1154414"/>
            <a:ext cx="4250531" cy="326869"/>
          </a:xfrm>
        </p:spPr>
        <p:txBody>
          <a:bodyPr>
            <a:noAutofit/>
          </a:bodyPr>
          <a:lstStyle/>
          <a:p>
            <a:r>
              <a:rPr lang="fr-FR" sz="2000" b="1" dirty="0" smtClean="0"/>
              <a:t>OBJECTIFS</a:t>
            </a:r>
            <a:endParaRPr lang="fr-FR" sz="2000" b="1" dirty="0" smtClean="0"/>
          </a:p>
          <a:p>
            <a:endParaRPr lang="fr-FR" sz="2000" b="1" dirty="0"/>
          </a:p>
        </p:txBody>
      </p:sp>
      <p:sp>
        <p:nvSpPr>
          <p:cNvPr id="3" name="Espace réservé du contenu 2"/>
          <p:cNvSpPr>
            <a:spLocks noGrp="1"/>
          </p:cNvSpPr>
          <p:nvPr>
            <p:ph type="body" sz="quarter" idx="12"/>
          </p:nvPr>
        </p:nvSpPr>
        <p:spPr>
          <a:xfrm>
            <a:off x="904790" y="1877203"/>
            <a:ext cx="3786852" cy="2728979"/>
          </a:xfrm>
        </p:spPr>
        <p:txBody>
          <a:bodyPr/>
          <a:lstStyle/>
          <a:p>
            <a:r>
              <a:rPr lang="fr-FR" sz="1800" dirty="0"/>
              <a:t>Implémenter une </a:t>
            </a:r>
            <a:r>
              <a:rPr lang="fr-FR" sz="1800" dirty="0" err="1"/>
              <a:t>lambdas</a:t>
            </a:r>
            <a:r>
              <a:rPr lang="fr-FR" sz="1800" dirty="0"/>
              <a:t> polymorphique</a:t>
            </a:r>
            <a:endParaRPr lang="fr-FR" sz="1800" dirty="0"/>
          </a:p>
        </p:txBody>
      </p:sp>
      <p:sp>
        <p:nvSpPr>
          <p:cNvPr id="12" name="Espace réservé du contenu 11"/>
          <p:cNvSpPr>
            <a:spLocks noGrp="1"/>
          </p:cNvSpPr>
          <p:nvPr>
            <p:ph sz="quarter" idx="4294967295"/>
          </p:nvPr>
        </p:nvSpPr>
        <p:spPr>
          <a:xfrm>
            <a:off x="5579214" y="1775214"/>
            <a:ext cx="4494212" cy="3381375"/>
          </a:xfrm>
        </p:spPr>
        <p:txBody>
          <a:bodyPr>
            <a:normAutofit/>
          </a:bodyPr>
          <a:lstStyle/>
          <a:p>
            <a:r>
              <a:rPr lang="fr-FR" sz="1800" dirty="0"/>
              <a:t>Avec la même solution</a:t>
            </a:r>
          </a:p>
          <a:p>
            <a:r>
              <a:rPr lang="fr-FR" sz="1800" dirty="0"/>
              <a:t>Faire l’exercice 5</a:t>
            </a:r>
          </a:p>
          <a:p>
            <a:r>
              <a:rPr lang="fr-FR" sz="1800" dirty="0"/>
              <a:t>Comprendre le code d’exemple suivant</a:t>
            </a:r>
            <a:br>
              <a:rPr lang="fr-FR" sz="1800" dirty="0"/>
            </a:br>
            <a:r>
              <a:rPr lang="fr-FR" sz="1800" dirty="0"/>
              <a:t>https://en.cppreference.com/w/cpp/algorithm/reduce</a:t>
            </a:r>
          </a:p>
          <a:p>
            <a:pPr lvl="1"/>
            <a:endParaRPr lang="fr-FR" sz="1600" dirty="0" smtClean="0"/>
          </a:p>
        </p:txBody>
      </p:sp>
      <p:sp>
        <p:nvSpPr>
          <p:cNvPr id="14" name="Espace réservé du contenu 11"/>
          <p:cNvSpPr txBox="1">
            <a:spLocks/>
          </p:cNvSpPr>
          <p:nvPr/>
        </p:nvSpPr>
        <p:spPr>
          <a:xfrm>
            <a:off x="484327" y="3987663"/>
            <a:ext cx="4494250" cy="1520294"/>
          </a:xfrm>
          <a:prstGeom prst="rect">
            <a:avLst/>
          </a:prstGeom>
        </p:spPr>
        <p:txBody>
          <a:bodyPr vert="horz" lIns="101600" tIns="50800" rIns="101600" bIns="50800" rtlCol="0" anchor="t">
            <a:normAutofit/>
          </a:bodyPr>
          <a:lstStyle>
            <a:lvl1pPr marL="229500" indent="-229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1350" kern="1200">
                <a:solidFill>
                  <a:schemeClr val="tx2"/>
                </a:solidFill>
                <a:latin typeface="+mn-lt"/>
                <a:ea typeface="+mn-ea"/>
                <a:cs typeface="+mn-cs"/>
              </a:defRPr>
            </a:lvl1pPr>
            <a:lvl2pPr marL="472500" indent="-229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2pPr>
            <a:lvl3pPr marL="675000" indent="-202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1050" kern="1200">
                <a:solidFill>
                  <a:schemeClr val="tx2"/>
                </a:solidFill>
                <a:latin typeface="+mn-lt"/>
                <a:ea typeface="+mn-ea"/>
                <a:cs typeface="+mn-cs"/>
              </a:defRPr>
            </a:lvl3pPr>
            <a:lvl4pPr marL="931500" indent="-175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4pPr>
            <a:lvl5pPr marL="1201500" indent="-175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5pPr>
            <a:lvl6pPr marL="1425000" indent="-17145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6pPr>
            <a:lvl7pPr marL="1650000" indent="-17145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7pPr>
            <a:lvl8pPr marL="1875000" indent="-17145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8pPr>
            <a:lvl9pPr marL="2100000" indent="-17145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9pPr>
          </a:lstStyle>
          <a:p>
            <a:endParaRPr lang="fr-FR" sz="1500" dirty="0"/>
          </a:p>
        </p:txBody>
      </p:sp>
      <p:sp>
        <p:nvSpPr>
          <p:cNvPr id="11" name="Espace réservé du contenu 9"/>
          <p:cNvSpPr txBox="1">
            <a:spLocks/>
          </p:cNvSpPr>
          <p:nvPr/>
        </p:nvSpPr>
        <p:spPr>
          <a:xfrm>
            <a:off x="5701055" y="1154414"/>
            <a:ext cx="4250531" cy="326869"/>
          </a:xfrm>
          <a:prstGeom prst="rect">
            <a:avLst/>
          </a:prstGeom>
        </p:spPr>
        <p:txBody>
          <a:bodyPr>
            <a:normAutofit fontScale="92500" lnSpcReduction="10000"/>
          </a:bodyPr>
          <a:lstStyle>
            <a:lvl1pPr marL="0" indent="0" algn="l" defTabSz="761970" rtl="0" eaLnBrk="1" latinLnBrk="0" hangingPunct="1">
              <a:lnSpc>
                <a:spcPct val="90000"/>
              </a:lnSpc>
              <a:spcBef>
                <a:spcPts val="833"/>
              </a:spcBef>
              <a:buFont typeface="Arial" panose="020B0604020202020204" pitchFamily="34" charset="0"/>
              <a:buNone/>
              <a:defRPr sz="1667" kern="1200" baseline="0">
                <a:solidFill>
                  <a:srgbClr val="00B6DA"/>
                </a:solidFill>
                <a:latin typeface="+mn-lt"/>
                <a:ea typeface="+mn-ea"/>
                <a:cs typeface="+mn-cs"/>
              </a:defRPr>
            </a:lvl1pPr>
            <a:lvl2pPr marL="571477" indent="-190492" algn="l" defTabSz="761970" rtl="0" eaLnBrk="1" latinLnBrk="0" hangingPunct="1">
              <a:lnSpc>
                <a:spcPct val="90000"/>
              </a:lnSpc>
              <a:spcBef>
                <a:spcPts val="417"/>
              </a:spcBef>
              <a:buFont typeface="Arial" panose="020B0604020202020204" pitchFamily="34" charset="0"/>
              <a:buChar char="•"/>
              <a:defRPr sz="2000" kern="1200">
                <a:solidFill>
                  <a:schemeClr val="tx1"/>
                </a:solidFill>
                <a:latin typeface="+mn-lt"/>
                <a:ea typeface="+mn-ea"/>
                <a:cs typeface="+mn-cs"/>
              </a:defRPr>
            </a:lvl2pPr>
            <a:lvl3pPr marL="952462" indent="-190492" algn="l" defTabSz="761970" rtl="0" eaLnBrk="1" latinLnBrk="0" hangingPunct="1">
              <a:lnSpc>
                <a:spcPct val="90000"/>
              </a:lnSpc>
              <a:spcBef>
                <a:spcPts val="417"/>
              </a:spcBef>
              <a:buFont typeface="Arial" panose="020B0604020202020204" pitchFamily="34" charset="0"/>
              <a:buChar char="•"/>
              <a:defRPr sz="1667" kern="1200">
                <a:solidFill>
                  <a:schemeClr val="tx1"/>
                </a:solidFill>
                <a:latin typeface="+mn-lt"/>
                <a:ea typeface="+mn-ea"/>
                <a:cs typeface="+mn-cs"/>
              </a:defRPr>
            </a:lvl3pPr>
            <a:lvl4pPr marL="1333447"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4pPr>
            <a:lvl5pPr marL="1714431"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5pPr>
            <a:lvl6pPr marL="2095416"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6pPr>
            <a:lvl7pPr marL="2476401"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7pPr>
            <a:lvl8pPr marL="2857386"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8pPr>
            <a:lvl9pPr marL="3238370"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9pPr>
          </a:lstStyle>
          <a:p>
            <a:r>
              <a:rPr lang="fr-FR" sz="2000" b="1" dirty="0" smtClean="0"/>
              <a:t>OUTILS</a:t>
            </a:r>
          </a:p>
          <a:p>
            <a:endParaRPr lang="fr-FR" sz="2000" b="1" dirty="0" smtClean="0"/>
          </a:p>
          <a:p>
            <a:endParaRPr lang="fr-FR" sz="2000" b="1" dirty="0"/>
          </a:p>
        </p:txBody>
      </p:sp>
    </p:spTree>
    <p:extLst>
      <p:ext uri="{BB962C8B-B14F-4D97-AF65-F5344CB8AC3E}">
        <p14:creationId xmlns:p14="http://schemas.microsoft.com/office/powerpoint/2010/main" val="140022870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More lambda Tricks</a:t>
            </a:r>
            <a:endParaRPr lang="fr-FR" dirty="0"/>
          </a:p>
        </p:txBody>
      </p:sp>
      <p:sp>
        <p:nvSpPr>
          <p:cNvPr id="5" name="Espace réservé du texte 4"/>
          <p:cNvSpPr>
            <a:spLocks noGrp="1"/>
          </p:cNvSpPr>
          <p:nvPr>
            <p:ph type="body" sz="quarter" idx="10"/>
          </p:nvPr>
        </p:nvSpPr>
        <p:spPr/>
        <p:txBody>
          <a:bodyPr/>
          <a:lstStyle/>
          <a:p>
            <a:endParaRPr lang="fr-FR"/>
          </a:p>
        </p:txBody>
      </p:sp>
      <p:sp>
        <p:nvSpPr>
          <p:cNvPr id="3" name="Espace réservé du contenu 2"/>
          <p:cNvSpPr>
            <a:spLocks noGrp="1"/>
          </p:cNvSpPr>
          <p:nvPr>
            <p:ph sz="half" idx="4294967295"/>
          </p:nvPr>
        </p:nvSpPr>
        <p:spPr>
          <a:xfrm>
            <a:off x="1200076" y="2220180"/>
            <a:ext cx="7866062" cy="982662"/>
          </a:xfrm>
        </p:spPr>
        <p:txBody>
          <a:bodyPr>
            <a:normAutofit/>
          </a:bodyPr>
          <a:lstStyle/>
          <a:p>
            <a:pPr marL="0" indent="0" algn="ctr">
              <a:buNone/>
            </a:pPr>
            <a:r>
              <a:rPr lang="fr-FR" sz="1778" dirty="0"/>
              <a:t>De base, une lambda ne supporte pas la capture par référence constante.</a:t>
            </a:r>
          </a:p>
          <a:p>
            <a:pPr marL="0" indent="0" algn="ctr">
              <a:buNone/>
            </a:pPr>
            <a:r>
              <a:rPr lang="fr-FR" sz="1778" dirty="0">
                <a:sym typeface="Wingdings" panose="05000000000000000000" pitchFamily="2" charset="2"/>
              </a:rPr>
              <a:t></a:t>
            </a:r>
            <a:r>
              <a:rPr lang="fr-FR" sz="1778" dirty="0"/>
              <a:t>Il existe une solution pour forcer cet usage en cpp17 </a:t>
            </a:r>
          </a:p>
          <a:p>
            <a:pPr algn="ctr"/>
            <a:endParaRPr lang="fr-FR" sz="1778" dirty="0"/>
          </a:p>
        </p:txBody>
      </p:sp>
      <p:sp>
        <p:nvSpPr>
          <p:cNvPr id="4" name="Espace réservé du numéro de diapositive 3"/>
          <p:cNvSpPr>
            <a:spLocks noGrp="1"/>
          </p:cNvSpPr>
          <p:nvPr>
            <p:ph type="sldNum" sz="quarter" idx="4294967295"/>
          </p:nvPr>
        </p:nvSpPr>
        <p:spPr>
          <a:xfrm>
            <a:off x="9282113" y="6056313"/>
            <a:ext cx="877887" cy="342900"/>
          </a:xfrm>
        </p:spPr>
        <p:txBody>
          <a:bodyPr/>
          <a:lstStyle/>
          <a:p>
            <a:fld id="{D57F1E4F-1CFF-5643-939E-217C01CDF565}" type="slidenum">
              <a:rPr lang="fr-FR" smtClean="0"/>
              <a:pPr/>
              <a:t>17</a:t>
            </a:fld>
            <a:endParaRPr lang="fr-FR" dirty="0"/>
          </a:p>
        </p:txBody>
      </p:sp>
      <p:sp>
        <p:nvSpPr>
          <p:cNvPr id="7" name="Espace réservé du contenu 2"/>
          <p:cNvSpPr>
            <a:spLocks noGrp="1"/>
          </p:cNvSpPr>
          <p:nvPr>
            <p:ph sz="half" idx="4294967295"/>
          </p:nvPr>
        </p:nvSpPr>
        <p:spPr>
          <a:xfrm>
            <a:off x="654845" y="1189038"/>
            <a:ext cx="3733800" cy="849312"/>
          </a:xfrm>
        </p:spPr>
        <p:txBody>
          <a:bodyPr>
            <a:normAutofit/>
          </a:bodyPr>
          <a:lstStyle/>
          <a:p>
            <a:pPr marL="0" indent="0" algn="ctr">
              <a:buNone/>
            </a:pPr>
            <a:r>
              <a:rPr lang="fr-FR" sz="1778" dirty="0"/>
              <a:t>Capture des membres d’une classe par référence </a:t>
            </a:r>
          </a:p>
        </p:txBody>
      </p:sp>
      <p:sp>
        <p:nvSpPr>
          <p:cNvPr id="10" name="Espace réservé du contenu 2"/>
          <p:cNvSpPr>
            <a:spLocks noGrp="1"/>
          </p:cNvSpPr>
          <p:nvPr>
            <p:ph sz="half" idx="4294967295"/>
          </p:nvPr>
        </p:nvSpPr>
        <p:spPr>
          <a:xfrm>
            <a:off x="5548313" y="1189038"/>
            <a:ext cx="3733800" cy="849312"/>
          </a:xfrm>
        </p:spPr>
        <p:txBody>
          <a:bodyPr>
            <a:normAutofit/>
          </a:bodyPr>
          <a:lstStyle/>
          <a:p>
            <a:pPr marL="0" indent="0" algn="ctr">
              <a:buNone/>
            </a:pPr>
            <a:r>
              <a:rPr lang="fr-FR" sz="1778" dirty="0"/>
              <a:t>Capture des membres d’une classe par valeur (cpp17) </a:t>
            </a:r>
          </a:p>
        </p:txBody>
      </p:sp>
      <p:sp>
        <p:nvSpPr>
          <p:cNvPr id="13" name="Espace réservé du contenu 2"/>
          <p:cNvSpPr>
            <a:spLocks noGrp="1"/>
          </p:cNvSpPr>
          <p:nvPr>
            <p:ph type="body" idx="4294967295"/>
          </p:nvPr>
        </p:nvSpPr>
        <p:spPr>
          <a:xfrm>
            <a:off x="1971468" y="3969680"/>
            <a:ext cx="7866062" cy="982662"/>
          </a:xfrm>
        </p:spPr>
        <p:txBody>
          <a:bodyPr>
            <a:normAutofit lnSpcReduction="10000"/>
          </a:bodyPr>
          <a:lstStyle/>
          <a:p>
            <a:pPr marL="0" indent="0">
              <a:buNone/>
            </a:pPr>
            <a:r>
              <a:rPr lang="fr-FR" sz="1778" dirty="0"/>
              <a:t>Depuis le cpp17, les </a:t>
            </a:r>
            <a:r>
              <a:rPr lang="fr-FR" sz="1778" dirty="0" err="1"/>
              <a:t>lambdas</a:t>
            </a:r>
            <a:r>
              <a:rPr lang="fr-FR" sz="1778" dirty="0"/>
              <a:t> supportent les expressions </a:t>
            </a:r>
            <a:r>
              <a:rPr lang="fr-FR" sz="1778" dirty="0" err="1">
                <a:solidFill>
                  <a:srgbClr val="FF0000"/>
                </a:solidFill>
              </a:rPr>
              <a:t>constexpr</a:t>
            </a:r>
            <a:r>
              <a:rPr lang="fr-FR" sz="1778" dirty="0">
                <a:solidFill>
                  <a:srgbClr val="FF0000"/>
                </a:solidFill>
              </a:rPr>
              <a:t> </a:t>
            </a:r>
          </a:p>
          <a:p>
            <a:r>
              <a:rPr lang="fr-FR" sz="1778" dirty="0">
                <a:solidFill>
                  <a:schemeClr val="tx1"/>
                </a:solidFill>
              </a:rPr>
              <a:t>Pour la </a:t>
            </a:r>
            <a:r>
              <a:rPr lang="fr-FR" sz="1778" dirty="0" err="1">
                <a:solidFill>
                  <a:schemeClr val="tx1"/>
                </a:solidFill>
              </a:rPr>
              <a:t>métaprogrammation</a:t>
            </a:r>
            <a:endParaRPr lang="fr-FR" sz="1778" dirty="0">
              <a:solidFill>
                <a:schemeClr val="tx1"/>
              </a:solidFill>
            </a:endParaRPr>
          </a:p>
          <a:p>
            <a:r>
              <a:rPr lang="fr-FR" sz="1778" dirty="0">
                <a:solidFill>
                  <a:schemeClr val="tx1"/>
                </a:solidFill>
              </a:rPr>
              <a:t>Pour vos calcul à la compilation</a:t>
            </a:r>
          </a:p>
          <a:p>
            <a:endParaRPr lang="fr-FR" sz="1778" dirty="0"/>
          </a:p>
        </p:txBody>
      </p:sp>
      <p:sp>
        <p:nvSpPr>
          <p:cNvPr id="17" name="Rectangle 16"/>
          <p:cNvSpPr/>
          <p:nvPr/>
        </p:nvSpPr>
        <p:spPr>
          <a:xfrm>
            <a:off x="1398353" y="2922882"/>
            <a:ext cx="9012292" cy="1289456"/>
          </a:xfrm>
          <a:prstGeom prst="rect">
            <a:avLst/>
          </a:prstGeom>
        </p:spPr>
        <p:txBody>
          <a:bodyPr wrap="square">
            <a:spAutoFit/>
          </a:bodyPr>
          <a:lstStyle/>
          <a:p>
            <a:r>
              <a:rPr lang="en-US" sz="1556" b="1" dirty="0">
                <a:solidFill>
                  <a:srgbClr val="808080"/>
                </a:solidFill>
                <a:latin typeface="Cascadia Code" panose="020B0609020000020004" pitchFamily="49" charset="0"/>
              </a:rPr>
              <a:t>[&amp;</a:t>
            </a:r>
            <a:r>
              <a:rPr lang="en-US" sz="1556" dirty="0">
                <a:solidFill>
                  <a:srgbClr val="000000"/>
                </a:solidFill>
                <a:latin typeface="Cascadia Code" panose="020B0609020000020004" pitchFamily="49" charset="0"/>
              </a:rPr>
              <a:t> </a:t>
            </a:r>
            <a:r>
              <a:rPr lang="en-US" sz="1556" dirty="0" err="1">
                <a:solidFill>
                  <a:srgbClr val="000000"/>
                </a:solidFill>
                <a:latin typeface="Cascadia Code" panose="020B0609020000020004" pitchFamily="49" charset="0"/>
              </a:rPr>
              <a:t>myString</a:t>
            </a:r>
            <a:r>
              <a:rPr lang="en-US" sz="1556" dirty="0">
                <a:solidFill>
                  <a:srgbClr val="000000"/>
                </a:solidFill>
                <a:latin typeface="Cascadia Code" panose="020B0609020000020004" pitchFamily="49" charset="0"/>
              </a:rPr>
              <a:t> </a:t>
            </a:r>
            <a:r>
              <a:rPr lang="en-US" sz="1556" b="1" dirty="0">
                <a:solidFill>
                  <a:srgbClr val="808080"/>
                </a:solidFill>
                <a:latin typeface="Cascadia Code" panose="020B0609020000020004" pitchFamily="49" charset="0"/>
              </a:rPr>
              <a:t>=</a:t>
            </a:r>
            <a:r>
              <a:rPr lang="en-US" sz="1556" dirty="0">
                <a:solidFill>
                  <a:srgbClr val="000000"/>
                </a:solidFill>
                <a:latin typeface="Cascadia Code" panose="020B0609020000020004" pitchFamily="49" charset="0"/>
              </a:rPr>
              <a:t> </a:t>
            </a:r>
            <a:r>
              <a:rPr lang="en-US" sz="1556" dirty="0" err="1">
                <a:solidFill>
                  <a:srgbClr val="000000"/>
                </a:solidFill>
                <a:latin typeface="Cascadia Code" panose="020B0609020000020004" pitchFamily="49" charset="0"/>
              </a:rPr>
              <a:t>std</a:t>
            </a:r>
            <a:r>
              <a:rPr lang="en-US" sz="1556" b="1" dirty="0">
                <a:solidFill>
                  <a:srgbClr val="808080"/>
                </a:solidFill>
                <a:latin typeface="Cascadia Code" panose="020B0609020000020004" pitchFamily="49" charset="0"/>
              </a:rPr>
              <a:t>::</a:t>
            </a:r>
            <a:r>
              <a:rPr lang="en-US" sz="1556" dirty="0" err="1">
                <a:solidFill>
                  <a:srgbClr val="0080C0"/>
                </a:solidFill>
                <a:latin typeface="Cascadia Code" panose="020B0609020000020004" pitchFamily="49" charset="0"/>
              </a:rPr>
              <a:t>as_const</a:t>
            </a:r>
            <a:r>
              <a:rPr lang="en-US" sz="1556" b="1" dirty="0">
                <a:solidFill>
                  <a:srgbClr val="808080"/>
                </a:solidFill>
                <a:latin typeface="Cascadia Code" panose="020B0609020000020004" pitchFamily="49" charset="0"/>
              </a:rPr>
              <a:t>(</a:t>
            </a:r>
            <a:r>
              <a:rPr lang="en-US" sz="1556" dirty="0" err="1">
                <a:solidFill>
                  <a:srgbClr val="000000"/>
                </a:solidFill>
                <a:latin typeface="Cascadia Code" panose="020B0609020000020004" pitchFamily="49" charset="0"/>
              </a:rPr>
              <a:t>myString</a:t>
            </a:r>
            <a:r>
              <a:rPr lang="en-US" sz="1556" b="1" dirty="0">
                <a:solidFill>
                  <a:srgbClr val="808080"/>
                </a:solidFill>
                <a:latin typeface="Cascadia Code" panose="020B0609020000020004" pitchFamily="49" charset="0"/>
              </a:rPr>
              <a:t>)]</a:t>
            </a:r>
            <a:r>
              <a:rPr lang="en-US" sz="1556" dirty="0">
                <a:solidFill>
                  <a:srgbClr val="000000"/>
                </a:solidFill>
                <a:latin typeface="Cascadia Code" panose="020B0609020000020004" pitchFamily="49" charset="0"/>
              </a:rPr>
              <a:t> </a:t>
            </a:r>
            <a:r>
              <a:rPr lang="en-US" sz="1556" b="1" dirty="0">
                <a:solidFill>
                  <a:srgbClr val="808080"/>
                </a:solidFill>
                <a:latin typeface="Cascadia Code" panose="020B0609020000020004" pitchFamily="49" charset="0"/>
              </a:rPr>
              <a:t>(</a:t>
            </a:r>
            <a:r>
              <a:rPr lang="en-US" sz="1556" dirty="0" err="1">
                <a:solidFill>
                  <a:srgbClr val="0080C0"/>
                </a:solidFill>
                <a:latin typeface="Cascadia Code" panose="020B0609020000020004" pitchFamily="49" charset="0"/>
              </a:rPr>
              <a:t>const</a:t>
            </a:r>
            <a:r>
              <a:rPr lang="en-US" sz="1556" dirty="0">
                <a:solidFill>
                  <a:srgbClr val="000000"/>
                </a:solidFill>
                <a:latin typeface="Cascadia Code" panose="020B0609020000020004" pitchFamily="49" charset="0"/>
              </a:rPr>
              <a:t> </a:t>
            </a:r>
            <a:r>
              <a:rPr lang="en-US" sz="1556" dirty="0" err="1">
                <a:solidFill>
                  <a:srgbClr val="000000"/>
                </a:solidFill>
                <a:latin typeface="Cascadia Code" panose="020B0609020000020004" pitchFamily="49" charset="0"/>
              </a:rPr>
              <a:t>std</a:t>
            </a:r>
            <a:r>
              <a:rPr lang="en-US" sz="1556" dirty="0">
                <a:solidFill>
                  <a:srgbClr val="000000"/>
                </a:solidFill>
                <a:latin typeface="Cascadia Code" panose="020B0609020000020004" pitchFamily="49" charset="0"/>
              </a:rPr>
              <a:t>::string</a:t>
            </a:r>
            <a:r>
              <a:rPr lang="en-US" sz="1556" b="1" dirty="0">
                <a:solidFill>
                  <a:srgbClr val="808080"/>
                </a:solidFill>
                <a:latin typeface="Cascadia Code" panose="020B0609020000020004" pitchFamily="49" charset="0"/>
              </a:rPr>
              <a:t>&amp;</a:t>
            </a:r>
            <a:r>
              <a:rPr lang="en-US" sz="1556" dirty="0">
                <a:solidFill>
                  <a:srgbClr val="000000"/>
                </a:solidFill>
                <a:latin typeface="Cascadia Code" panose="020B0609020000020004" pitchFamily="49" charset="0"/>
              </a:rPr>
              <a:t> s</a:t>
            </a:r>
            <a:r>
              <a:rPr lang="en-US" sz="1556" b="1" dirty="0">
                <a:solidFill>
                  <a:srgbClr val="808080"/>
                </a:solidFill>
                <a:latin typeface="Cascadia Code" panose="020B0609020000020004" pitchFamily="49" charset="0"/>
              </a:rPr>
              <a:t>)</a:t>
            </a:r>
            <a:r>
              <a:rPr lang="en-US" sz="1556" dirty="0">
                <a:solidFill>
                  <a:srgbClr val="000000"/>
                </a:solidFill>
                <a:latin typeface="Cascadia Code" panose="020B0609020000020004" pitchFamily="49" charset="0"/>
              </a:rPr>
              <a:t> </a:t>
            </a:r>
          </a:p>
          <a:p>
            <a:r>
              <a:rPr lang="en-US" sz="1556" b="1" dirty="0">
                <a:solidFill>
                  <a:srgbClr val="808080"/>
                </a:solidFill>
                <a:latin typeface="Cascadia Code" panose="020B0609020000020004" pitchFamily="49" charset="0"/>
              </a:rPr>
              <a:t>{</a:t>
            </a:r>
            <a:r>
              <a:rPr lang="en-US" sz="1556" dirty="0">
                <a:solidFill>
                  <a:srgbClr val="000000"/>
                </a:solidFill>
                <a:latin typeface="Cascadia Code" panose="020B0609020000020004" pitchFamily="49" charset="0"/>
              </a:rPr>
              <a:t> </a:t>
            </a:r>
          </a:p>
          <a:p>
            <a:r>
              <a:rPr lang="en-US" sz="1556" dirty="0">
                <a:solidFill>
                  <a:srgbClr val="000000"/>
                </a:solidFill>
                <a:latin typeface="Cascadia Code" panose="020B0609020000020004" pitchFamily="49" charset="0"/>
              </a:rPr>
              <a:t>	</a:t>
            </a:r>
            <a:r>
              <a:rPr lang="en-US" sz="1556" dirty="0" err="1">
                <a:solidFill>
                  <a:srgbClr val="000000"/>
                </a:solidFill>
                <a:latin typeface="Cascadia Code" panose="020B0609020000020004" pitchFamily="49" charset="0"/>
              </a:rPr>
              <a:t>myString</a:t>
            </a:r>
            <a:r>
              <a:rPr lang="en-US" sz="1556" dirty="0">
                <a:solidFill>
                  <a:srgbClr val="000000"/>
                </a:solidFill>
                <a:latin typeface="Cascadia Code" panose="020B0609020000020004" pitchFamily="49" charset="0"/>
              </a:rPr>
              <a:t> </a:t>
            </a:r>
            <a:r>
              <a:rPr lang="en-US" sz="1556" b="1" dirty="0">
                <a:solidFill>
                  <a:srgbClr val="808080"/>
                </a:solidFill>
                <a:latin typeface="Cascadia Code" panose="020B0609020000020004" pitchFamily="49" charset="0"/>
              </a:rPr>
              <a:t>=</a:t>
            </a:r>
            <a:r>
              <a:rPr lang="en-US" sz="1556" dirty="0">
                <a:solidFill>
                  <a:srgbClr val="000000"/>
                </a:solidFill>
                <a:latin typeface="Cascadia Code" panose="020B0609020000020004" pitchFamily="49" charset="0"/>
              </a:rPr>
              <a:t> s</a:t>
            </a:r>
            <a:r>
              <a:rPr lang="en-US" sz="1556" b="1" dirty="0">
                <a:solidFill>
                  <a:srgbClr val="808080"/>
                </a:solidFill>
                <a:latin typeface="Cascadia Code" panose="020B0609020000020004" pitchFamily="49" charset="0"/>
              </a:rPr>
              <a:t>;</a:t>
            </a:r>
            <a:r>
              <a:rPr lang="en-US" sz="1556" dirty="0">
                <a:solidFill>
                  <a:srgbClr val="000000"/>
                </a:solidFill>
                <a:latin typeface="Cascadia Code" panose="020B0609020000020004" pitchFamily="49" charset="0"/>
              </a:rPr>
              <a:t> </a:t>
            </a:r>
            <a:r>
              <a:rPr lang="en-US" sz="1556" dirty="0">
                <a:solidFill>
                  <a:srgbClr val="C0C0C0"/>
                </a:solidFill>
                <a:latin typeface="Cascadia Code" panose="020B0609020000020004" pitchFamily="49" charset="0"/>
              </a:rPr>
              <a:t>// fail </a:t>
            </a:r>
          </a:p>
          <a:p>
            <a:r>
              <a:rPr lang="en-US" sz="1556" b="1" dirty="0">
                <a:solidFill>
                  <a:srgbClr val="808080"/>
                </a:solidFill>
                <a:latin typeface="Cascadia Code" panose="020B0609020000020004" pitchFamily="49" charset="0"/>
              </a:rPr>
              <a:t>};</a:t>
            </a:r>
            <a:r>
              <a:rPr lang="en-US" sz="1556" dirty="0">
                <a:solidFill>
                  <a:srgbClr val="000000"/>
                </a:solidFill>
                <a:latin typeface="Cascadia Code" panose="020B0609020000020004" pitchFamily="49" charset="0"/>
              </a:rPr>
              <a:t> </a:t>
            </a:r>
            <a:endParaRPr lang="en-US" sz="1556" dirty="0"/>
          </a:p>
          <a:p>
            <a:endParaRPr lang="fr-FR" sz="1556" dirty="0">
              <a:latin typeface=""/>
            </a:endParaRPr>
          </a:p>
        </p:txBody>
      </p:sp>
      <p:sp>
        <p:nvSpPr>
          <p:cNvPr id="8" name="Rectangle 7"/>
          <p:cNvSpPr/>
          <p:nvPr/>
        </p:nvSpPr>
        <p:spPr>
          <a:xfrm>
            <a:off x="2030264" y="1754318"/>
            <a:ext cx="982961" cy="365934"/>
          </a:xfrm>
          <a:prstGeom prst="rect">
            <a:avLst/>
          </a:prstGeom>
        </p:spPr>
        <p:txBody>
          <a:bodyPr wrap="none">
            <a:spAutoFit/>
          </a:bodyPr>
          <a:lstStyle/>
          <a:p>
            <a:r>
              <a:rPr lang="fr-FR" sz="1778" b="1" dirty="0">
                <a:solidFill>
                  <a:srgbClr val="808080"/>
                </a:solidFill>
                <a:latin typeface="Cascadia Code" panose="020B0609020000020004" pitchFamily="49" charset="0"/>
              </a:rPr>
              <a:t>[</a:t>
            </a:r>
            <a:r>
              <a:rPr lang="fr-FR" sz="1778" b="1" dirty="0" err="1">
                <a:solidFill>
                  <a:srgbClr val="FF8000"/>
                </a:solidFill>
                <a:latin typeface="Cascadia Code" panose="020B0609020000020004" pitchFamily="49" charset="0"/>
              </a:rPr>
              <a:t>this</a:t>
            </a:r>
            <a:r>
              <a:rPr lang="fr-FR" sz="1778" b="1" dirty="0">
                <a:solidFill>
                  <a:srgbClr val="808080"/>
                </a:solidFill>
                <a:latin typeface="Cascadia Code" panose="020B0609020000020004" pitchFamily="49" charset="0"/>
              </a:rPr>
              <a:t>]</a:t>
            </a:r>
            <a:endParaRPr lang="fr-FR" sz="1778" dirty="0"/>
          </a:p>
        </p:txBody>
      </p:sp>
      <p:sp>
        <p:nvSpPr>
          <p:cNvPr id="9" name="Rectangle 8"/>
          <p:cNvSpPr/>
          <p:nvPr/>
        </p:nvSpPr>
        <p:spPr>
          <a:xfrm>
            <a:off x="6857207" y="1754318"/>
            <a:ext cx="1116011" cy="365934"/>
          </a:xfrm>
          <a:prstGeom prst="rect">
            <a:avLst/>
          </a:prstGeom>
        </p:spPr>
        <p:txBody>
          <a:bodyPr wrap="none">
            <a:spAutoFit/>
          </a:bodyPr>
          <a:lstStyle/>
          <a:p>
            <a:r>
              <a:rPr lang="fr-FR" sz="1778" b="1" dirty="0">
                <a:solidFill>
                  <a:srgbClr val="808080"/>
                </a:solidFill>
                <a:latin typeface="Cascadia Code" panose="020B0609020000020004" pitchFamily="49" charset="0"/>
              </a:rPr>
              <a:t>[*</a:t>
            </a:r>
            <a:r>
              <a:rPr lang="fr-FR" sz="1778" b="1" dirty="0" err="1">
                <a:solidFill>
                  <a:srgbClr val="FF8000"/>
                </a:solidFill>
                <a:latin typeface="Cascadia Code" panose="020B0609020000020004" pitchFamily="49" charset="0"/>
              </a:rPr>
              <a:t>this</a:t>
            </a:r>
            <a:r>
              <a:rPr lang="fr-FR" sz="1778" b="1" dirty="0">
                <a:solidFill>
                  <a:srgbClr val="808080"/>
                </a:solidFill>
                <a:latin typeface="Cascadia Code" panose="020B0609020000020004" pitchFamily="49" charset="0"/>
              </a:rPr>
              <a:t>]</a:t>
            </a:r>
            <a:endParaRPr lang="fr-FR" sz="1778" dirty="0"/>
          </a:p>
        </p:txBody>
      </p:sp>
      <p:sp>
        <p:nvSpPr>
          <p:cNvPr id="12" name="Rectangle 11"/>
          <p:cNvSpPr/>
          <p:nvPr/>
        </p:nvSpPr>
        <p:spPr>
          <a:xfrm>
            <a:off x="2593107" y="4929344"/>
            <a:ext cx="5080000" cy="571182"/>
          </a:xfrm>
          <a:prstGeom prst="rect">
            <a:avLst/>
          </a:prstGeom>
        </p:spPr>
        <p:txBody>
          <a:bodyPr>
            <a:spAutoFit/>
          </a:bodyPr>
          <a:lstStyle/>
          <a:p>
            <a:r>
              <a:rPr lang="pt-BR" sz="1556" dirty="0">
                <a:solidFill>
                  <a:srgbClr val="0080C0"/>
                </a:solidFill>
                <a:latin typeface="Cascadia Code" panose="020B0609020000020004" pitchFamily="49" charset="0"/>
              </a:rPr>
              <a:t>auto</a:t>
            </a:r>
            <a:r>
              <a:rPr lang="pt-BR" sz="1556" dirty="0">
                <a:solidFill>
                  <a:srgbClr val="000000"/>
                </a:solidFill>
                <a:latin typeface="Cascadia Code" panose="020B0609020000020004" pitchFamily="49" charset="0"/>
              </a:rPr>
              <a:t> func </a:t>
            </a:r>
            <a:r>
              <a:rPr lang="pt-BR" sz="1556" b="1" dirty="0">
                <a:solidFill>
                  <a:srgbClr val="808080"/>
                </a:solidFill>
                <a:latin typeface="Cascadia Code" panose="020B0609020000020004" pitchFamily="49" charset="0"/>
              </a:rPr>
              <a:t>=</a:t>
            </a:r>
            <a:r>
              <a:rPr lang="pt-BR" sz="1556" dirty="0">
                <a:solidFill>
                  <a:srgbClr val="000000"/>
                </a:solidFill>
                <a:latin typeface="Cascadia Code" panose="020B0609020000020004" pitchFamily="49" charset="0"/>
              </a:rPr>
              <a:t> </a:t>
            </a:r>
            <a:r>
              <a:rPr lang="pt-BR" sz="1556" b="1" dirty="0">
                <a:solidFill>
                  <a:srgbClr val="808080"/>
                </a:solidFill>
                <a:latin typeface="Cascadia Code" panose="020B0609020000020004" pitchFamily="49" charset="0"/>
              </a:rPr>
              <a:t>[](</a:t>
            </a:r>
            <a:r>
              <a:rPr lang="pt-BR" sz="1556" dirty="0">
                <a:solidFill>
                  <a:srgbClr val="0080C0"/>
                </a:solidFill>
                <a:latin typeface="Cascadia Code" panose="020B0609020000020004" pitchFamily="49" charset="0"/>
              </a:rPr>
              <a:t>int</a:t>
            </a:r>
            <a:r>
              <a:rPr lang="pt-BR" sz="1556" dirty="0">
                <a:solidFill>
                  <a:srgbClr val="000000"/>
                </a:solidFill>
                <a:latin typeface="Cascadia Code" panose="020B0609020000020004" pitchFamily="49" charset="0"/>
              </a:rPr>
              <a:t> n</a:t>
            </a:r>
            <a:r>
              <a:rPr lang="pt-BR" sz="1556" b="1" dirty="0">
                <a:solidFill>
                  <a:srgbClr val="808080"/>
                </a:solidFill>
                <a:latin typeface="Cascadia Code" panose="020B0609020000020004" pitchFamily="49" charset="0"/>
              </a:rPr>
              <a:t>){</a:t>
            </a:r>
            <a:r>
              <a:rPr lang="pt-BR" sz="1556" dirty="0">
                <a:solidFill>
                  <a:srgbClr val="000000"/>
                </a:solidFill>
                <a:latin typeface="Cascadia Code" panose="020B0609020000020004" pitchFamily="49" charset="0"/>
              </a:rPr>
              <a:t> </a:t>
            </a:r>
            <a:r>
              <a:rPr lang="pt-BR" sz="1556" b="1" dirty="0">
                <a:solidFill>
                  <a:srgbClr val="FF8000"/>
                </a:solidFill>
                <a:latin typeface="Cascadia Code" panose="020B0609020000020004" pitchFamily="49" charset="0"/>
              </a:rPr>
              <a:t>return</a:t>
            </a:r>
            <a:r>
              <a:rPr lang="pt-BR" sz="1556" dirty="0">
                <a:solidFill>
                  <a:srgbClr val="000000"/>
                </a:solidFill>
                <a:latin typeface="Cascadia Code" panose="020B0609020000020004" pitchFamily="49" charset="0"/>
              </a:rPr>
              <a:t> </a:t>
            </a:r>
            <a:r>
              <a:rPr lang="pt-BR" sz="1556" dirty="0">
                <a:solidFill>
                  <a:srgbClr val="EC7600"/>
                </a:solidFill>
                <a:latin typeface="Cascadia Code" panose="020B0609020000020004" pitchFamily="49" charset="0"/>
              </a:rPr>
              <a:t>32</a:t>
            </a:r>
            <a:r>
              <a:rPr lang="pt-BR" sz="1556" dirty="0">
                <a:solidFill>
                  <a:srgbClr val="000000"/>
                </a:solidFill>
                <a:latin typeface="Cascadia Code" panose="020B0609020000020004" pitchFamily="49" charset="0"/>
              </a:rPr>
              <a:t> </a:t>
            </a:r>
            <a:r>
              <a:rPr lang="pt-BR" sz="1556" b="1" dirty="0">
                <a:solidFill>
                  <a:srgbClr val="808080"/>
                </a:solidFill>
                <a:latin typeface="Cascadia Code" panose="020B0609020000020004" pitchFamily="49" charset="0"/>
              </a:rPr>
              <a:t>+</a:t>
            </a:r>
            <a:r>
              <a:rPr lang="pt-BR" sz="1556" dirty="0">
                <a:solidFill>
                  <a:srgbClr val="000000"/>
                </a:solidFill>
                <a:latin typeface="Cascadia Code" panose="020B0609020000020004" pitchFamily="49" charset="0"/>
              </a:rPr>
              <a:t> n</a:t>
            </a:r>
            <a:r>
              <a:rPr lang="pt-BR" sz="1556" b="1" dirty="0">
                <a:solidFill>
                  <a:srgbClr val="808080"/>
                </a:solidFill>
                <a:latin typeface="Cascadia Code" panose="020B0609020000020004" pitchFamily="49" charset="0"/>
              </a:rPr>
              <a:t>;};</a:t>
            </a:r>
            <a:r>
              <a:rPr lang="pt-BR" sz="1556" dirty="0">
                <a:solidFill>
                  <a:srgbClr val="000000"/>
                </a:solidFill>
                <a:latin typeface="Cascadia Code" panose="020B0609020000020004" pitchFamily="49" charset="0"/>
              </a:rPr>
              <a:t> </a:t>
            </a:r>
            <a:r>
              <a:rPr lang="pt-BR" sz="1556" dirty="0">
                <a:solidFill>
                  <a:srgbClr val="0080C0"/>
                </a:solidFill>
                <a:latin typeface="Cascadia Code" panose="020B0609020000020004" pitchFamily="49" charset="0"/>
              </a:rPr>
              <a:t>constexpr</a:t>
            </a:r>
            <a:r>
              <a:rPr lang="pt-BR" sz="1556" dirty="0">
                <a:solidFill>
                  <a:srgbClr val="000000"/>
                </a:solidFill>
                <a:latin typeface="Cascadia Code" panose="020B0609020000020004" pitchFamily="49" charset="0"/>
              </a:rPr>
              <a:t> </a:t>
            </a:r>
            <a:r>
              <a:rPr lang="pt-BR" sz="1556" dirty="0">
                <a:solidFill>
                  <a:srgbClr val="0080C0"/>
                </a:solidFill>
                <a:latin typeface="Cascadia Code" panose="020B0609020000020004" pitchFamily="49" charset="0"/>
              </a:rPr>
              <a:t>int</a:t>
            </a:r>
            <a:r>
              <a:rPr lang="pt-BR" sz="1556" dirty="0">
                <a:solidFill>
                  <a:srgbClr val="000000"/>
                </a:solidFill>
                <a:latin typeface="Cascadia Code" panose="020B0609020000020004" pitchFamily="49" charset="0"/>
              </a:rPr>
              <a:t> response </a:t>
            </a:r>
            <a:r>
              <a:rPr lang="pt-BR" sz="1556" b="1" dirty="0">
                <a:solidFill>
                  <a:srgbClr val="808080"/>
                </a:solidFill>
                <a:latin typeface="Cascadia Code" panose="020B0609020000020004" pitchFamily="49" charset="0"/>
              </a:rPr>
              <a:t>=</a:t>
            </a:r>
            <a:r>
              <a:rPr lang="pt-BR" sz="1556" dirty="0">
                <a:solidFill>
                  <a:srgbClr val="000000"/>
                </a:solidFill>
                <a:latin typeface="Cascadia Code" panose="020B0609020000020004" pitchFamily="49" charset="0"/>
              </a:rPr>
              <a:t> func</a:t>
            </a:r>
            <a:r>
              <a:rPr lang="pt-BR" sz="1556" b="1" dirty="0">
                <a:solidFill>
                  <a:srgbClr val="808080"/>
                </a:solidFill>
                <a:latin typeface="Cascadia Code" panose="020B0609020000020004" pitchFamily="49" charset="0"/>
              </a:rPr>
              <a:t>(</a:t>
            </a:r>
            <a:r>
              <a:rPr lang="pt-BR" sz="1556" dirty="0">
                <a:solidFill>
                  <a:srgbClr val="EC7600"/>
                </a:solidFill>
                <a:latin typeface="Cascadia Code" panose="020B0609020000020004" pitchFamily="49" charset="0"/>
              </a:rPr>
              <a:t>10</a:t>
            </a:r>
            <a:r>
              <a:rPr lang="pt-BR" sz="1556" b="1" dirty="0">
                <a:solidFill>
                  <a:srgbClr val="808080"/>
                </a:solidFill>
                <a:latin typeface="Cascadia Code" panose="020B0609020000020004" pitchFamily="49" charset="0"/>
              </a:rPr>
              <a:t>);</a:t>
            </a:r>
            <a:endParaRPr lang="pt-BR" sz="1556" dirty="0"/>
          </a:p>
        </p:txBody>
      </p:sp>
    </p:spTree>
    <p:extLst>
      <p:ext uri="{BB962C8B-B14F-4D97-AF65-F5344CB8AC3E}">
        <p14:creationId xmlns:p14="http://schemas.microsoft.com/office/powerpoint/2010/main" val="98224523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re 9"/>
          <p:cNvSpPr>
            <a:spLocks noGrp="1"/>
          </p:cNvSpPr>
          <p:nvPr>
            <p:ph type="title"/>
          </p:nvPr>
        </p:nvSpPr>
        <p:spPr/>
        <p:txBody>
          <a:bodyPr/>
          <a:lstStyle/>
          <a:p>
            <a:r>
              <a:rPr lang="fr-FR" dirty="0" smtClean="0"/>
              <a:t>Bilan</a:t>
            </a:r>
            <a:endParaRPr lang="fr-FR" dirty="0"/>
          </a:p>
        </p:txBody>
      </p:sp>
      <p:sp>
        <p:nvSpPr>
          <p:cNvPr id="11" name="Espace réservé du texte 10"/>
          <p:cNvSpPr>
            <a:spLocks noGrp="1"/>
          </p:cNvSpPr>
          <p:nvPr>
            <p:ph type="body" sz="quarter" idx="11"/>
          </p:nvPr>
        </p:nvSpPr>
        <p:spPr/>
        <p:txBody>
          <a:bodyPr/>
          <a:lstStyle/>
          <a:p>
            <a:pPr marL="0" indent="0">
              <a:buNone/>
            </a:pPr>
            <a:r>
              <a:rPr lang="fr-FR" sz="2400" dirty="0" smtClean="0"/>
              <a:t>Pour</a:t>
            </a:r>
            <a:endParaRPr lang="fr-FR" sz="2400" dirty="0"/>
          </a:p>
        </p:txBody>
      </p:sp>
      <p:sp>
        <p:nvSpPr>
          <p:cNvPr id="12" name="Espace réservé du contenu 11"/>
          <p:cNvSpPr>
            <a:spLocks noGrp="1"/>
          </p:cNvSpPr>
          <p:nvPr>
            <p:ph sz="quarter" idx="13"/>
          </p:nvPr>
        </p:nvSpPr>
        <p:spPr>
          <a:xfrm>
            <a:off x="535204" y="1851611"/>
            <a:ext cx="4302125" cy="4195938"/>
          </a:xfrm>
        </p:spPr>
        <p:txBody>
          <a:bodyPr/>
          <a:lstStyle/>
          <a:p>
            <a:r>
              <a:rPr lang="fr-FR" sz="1600" dirty="0" smtClean="0">
                <a:solidFill>
                  <a:schemeClr val="bg1"/>
                </a:solidFill>
              </a:rPr>
              <a:t>Facilité d’écriture</a:t>
            </a:r>
          </a:p>
          <a:p>
            <a:r>
              <a:rPr lang="fr-FR" sz="1600" dirty="0" smtClean="0">
                <a:solidFill>
                  <a:schemeClr val="bg1"/>
                </a:solidFill>
              </a:rPr>
              <a:t>Ne « pollue » pas l’architecture</a:t>
            </a:r>
          </a:p>
          <a:p>
            <a:r>
              <a:rPr lang="fr-FR" sz="1600" dirty="0" smtClean="0">
                <a:solidFill>
                  <a:schemeClr val="bg1"/>
                </a:solidFill>
              </a:rPr>
              <a:t>Application d’une opération simple dans un contexte particulier</a:t>
            </a:r>
          </a:p>
          <a:p>
            <a:r>
              <a:rPr lang="fr-FR" sz="1600" dirty="0" smtClean="0">
                <a:solidFill>
                  <a:schemeClr val="bg1"/>
                </a:solidFill>
              </a:rPr>
              <a:t>Utilisation conjointe avec les algorithmes</a:t>
            </a:r>
            <a:endParaRPr lang="fr-FR" sz="1600" dirty="0">
              <a:solidFill>
                <a:schemeClr val="bg1"/>
              </a:solidFill>
            </a:endParaRPr>
          </a:p>
        </p:txBody>
      </p:sp>
      <p:sp>
        <p:nvSpPr>
          <p:cNvPr id="14" name="Espace réservé du contenu 13"/>
          <p:cNvSpPr>
            <a:spLocks noGrp="1"/>
          </p:cNvSpPr>
          <p:nvPr>
            <p:ph sz="quarter" idx="4294967295"/>
          </p:nvPr>
        </p:nvSpPr>
        <p:spPr>
          <a:xfrm>
            <a:off x="5491732" y="1851611"/>
            <a:ext cx="4494212" cy="3059113"/>
          </a:xfrm>
        </p:spPr>
        <p:txBody>
          <a:bodyPr>
            <a:noAutofit/>
          </a:bodyPr>
          <a:lstStyle/>
          <a:p>
            <a:pPr marL="0" indent="0">
              <a:buNone/>
            </a:pPr>
            <a:r>
              <a:rPr lang="fr-FR" sz="1600" dirty="0" smtClean="0"/>
              <a:t>Pas de mutualisation du travail</a:t>
            </a:r>
          </a:p>
          <a:p>
            <a:pPr marL="380985" lvl="1" indent="0">
              <a:buNone/>
            </a:pPr>
            <a:r>
              <a:rPr lang="fr-FR" sz="1400" dirty="0" smtClean="0"/>
              <a:t>Un autre développeur n’aura aucun moyen de savoir que vous avez fait une fonction qui fait telle chose.</a:t>
            </a:r>
          </a:p>
          <a:p>
            <a:pPr marL="0" indent="0">
              <a:buNone/>
            </a:pPr>
            <a:r>
              <a:rPr lang="fr-FR" sz="1600" dirty="0" smtClean="0"/>
              <a:t>Les règles de capture peuvent engendrer des erreurs</a:t>
            </a:r>
          </a:p>
          <a:p>
            <a:pPr marL="0" indent="0">
              <a:buNone/>
            </a:pPr>
            <a:r>
              <a:rPr lang="fr-FR" sz="1600" dirty="0" err="1" smtClean="0"/>
              <a:t>Debug</a:t>
            </a:r>
            <a:r>
              <a:rPr lang="fr-FR" sz="1600" dirty="0" smtClean="0"/>
              <a:t> plus délicat (remontées dans le code)</a:t>
            </a:r>
          </a:p>
          <a:p>
            <a:pPr marL="0" indent="0">
              <a:buNone/>
            </a:pPr>
            <a:r>
              <a:rPr lang="fr-FR" sz="1600" dirty="0" smtClean="0"/>
              <a:t>La documentation doit être dans le </a:t>
            </a:r>
            <a:r>
              <a:rPr lang="fr-FR" sz="1600" dirty="0" err="1" smtClean="0"/>
              <a:t>cpp</a:t>
            </a:r>
            <a:r>
              <a:rPr lang="fr-FR" sz="1600" dirty="0" smtClean="0"/>
              <a:t> (ce qui ne pousse pas le </a:t>
            </a:r>
            <a:r>
              <a:rPr lang="fr-FR" sz="1600" dirty="0" err="1" smtClean="0"/>
              <a:t>dev</a:t>
            </a:r>
            <a:r>
              <a:rPr lang="fr-FR" sz="1600" dirty="0" smtClean="0"/>
              <a:t> à en faire…)</a:t>
            </a:r>
          </a:p>
          <a:p>
            <a:pPr marL="0" indent="0">
              <a:buNone/>
            </a:pPr>
            <a:r>
              <a:rPr lang="fr-FR" sz="1600" dirty="0" smtClean="0"/>
              <a:t>Attention au temps de compilation !</a:t>
            </a:r>
          </a:p>
          <a:p>
            <a:pPr marL="0" indent="0">
              <a:buNone/>
            </a:pPr>
            <a:r>
              <a:rPr lang="fr-FR" sz="1600" dirty="0" smtClean="0"/>
              <a:t>Lecture parfois délicate</a:t>
            </a:r>
          </a:p>
          <a:p>
            <a:pPr marL="0" indent="0">
              <a:buNone/>
            </a:pPr>
            <a:r>
              <a:rPr lang="fr-FR" sz="1600" dirty="0" smtClean="0"/>
              <a:t>Attention à la complexité de vos fonctions</a:t>
            </a:r>
            <a:endParaRPr lang="fr-FR" sz="1600" dirty="0"/>
          </a:p>
        </p:txBody>
      </p:sp>
      <p:sp>
        <p:nvSpPr>
          <p:cNvPr id="8" name="Espace réservé du texte 10"/>
          <p:cNvSpPr txBox="1">
            <a:spLocks/>
          </p:cNvSpPr>
          <p:nvPr/>
        </p:nvSpPr>
        <p:spPr>
          <a:xfrm>
            <a:off x="5746715" y="4791083"/>
            <a:ext cx="4239229" cy="496301"/>
          </a:xfrm>
          <a:prstGeom prst="rect">
            <a:avLst/>
          </a:prstGeom>
        </p:spPr>
        <p:txBody>
          <a:bodyPr vert="horz" lIns="101600" tIns="50800" rIns="101600" bIns="50800" rtlCol="0" anchor="b">
            <a:noAutofit/>
          </a:bodyPr>
          <a:lstStyle>
            <a:lvl1pPr marL="0" indent="0" algn="l" defTabSz="342900" rtl="0" eaLnBrk="1" latinLnBrk="0" hangingPunct="1">
              <a:spcBef>
                <a:spcPct val="20000"/>
              </a:spcBef>
              <a:spcAft>
                <a:spcPts val="450"/>
              </a:spcAft>
              <a:buClr>
                <a:schemeClr val="accent2"/>
              </a:buClr>
              <a:buSzPct val="92000"/>
              <a:buFont typeface="Wingdings 2" panose="05020102010507070707" pitchFamily="18" charset="2"/>
              <a:buNone/>
              <a:defRPr sz="1650" b="0" kern="1200">
                <a:solidFill>
                  <a:schemeClr val="accent2"/>
                </a:solidFill>
                <a:latin typeface="+mn-lt"/>
                <a:ea typeface="+mn-ea"/>
                <a:cs typeface="+mn-cs"/>
              </a:defRPr>
            </a:lvl1pPr>
            <a:lvl2pPr marL="342900" indent="0" algn="l" defTabSz="342900" rtl="0" eaLnBrk="1" latinLnBrk="0" hangingPunct="1">
              <a:spcBef>
                <a:spcPct val="20000"/>
              </a:spcBef>
              <a:spcAft>
                <a:spcPts val="450"/>
              </a:spcAft>
              <a:buClr>
                <a:schemeClr val="accent2"/>
              </a:buClr>
              <a:buSzPct val="92000"/>
              <a:buFont typeface="Wingdings 2" panose="05020102010507070707" pitchFamily="18" charset="2"/>
              <a:buNone/>
              <a:defRPr sz="1500" b="1" kern="1200">
                <a:solidFill>
                  <a:schemeClr val="tx2"/>
                </a:solidFill>
                <a:latin typeface="+mn-lt"/>
                <a:ea typeface="+mn-ea"/>
                <a:cs typeface="+mn-cs"/>
              </a:defRPr>
            </a:lvl2pPr>
            <a:lvl3pPr marL="685800" indent="0" algn="l" defTabSz="342900" rtl="0" eaLnBrk="1" latinLnBrk="0" hangingPunct="1">
              <a:spcBef>
                <a:spcPct val="20000"/>
              </a:spcBef>
              <a:spcAft>
                <a:spcPts val="450"/>
              </a:spcAft>
              <a:buClr>
                <a:schemeClr val="accent2"/>
              </a:buClr>
              <a:buSzPct val="92000"/>
              <a:buFont typeface="Wingdings 2" panose="05020102010507070707" pitchFamily="18" charset="2"/>
              <a:buNone/>
              <a:defRPr sz="1350" b="1" kern="1200">
                <a:solidFill>
                  <a:schemeClr val="tx2"/>
                </a:solidFill>
                <a:latin typeface="+mn-lt"/>
                <a:ea typeface="+mn-ea"/>
                <a:cs typeface="+mn-cs"/>
              </a:defRPr>
            </a:lvl3pPr>
            <a:lvl4pPr marL="1028700" indent="0" algn="l" defTabSz="342900" rtl="0" eaLnBrk="1" latinLnBrk="0" hangingPunct="1">
              <a:spcBef>
                <a:spcPct val="20000"/>
              </a:spcBef>
              <a:spcAft>
                <a:spcPts val="450"/>
              </a:spcAft>
              <a:buClr>
                <a:schemeClr val="accent2"/>
              </a:buClr>
              <a:buSzPct val="92000"/>
              <a:buFont typeface="Wingdings 2" panose="05020102010507070707" pitchFamily="18" charset="2"/>
              <a:buNone/>
              <a:defRPr sz="1200" b="1" kern="1200">
                <a:solidFill>
                  <a:schemeClr val="tx2"/>
                </a:solidFill>
                <a:latin typeface="+mn-lt"/>
                <a:ea typeface="+mn-ea"/>
                <a:cs typeface="+mn-cs"/>
              </a:defRPr>
            </a:lvl4pPr>
            <a:lvl5pPr marL="1371600" indent="0" algn="l" defTabSz="342900" rtl="0" eaLnBrk="1" latinLnBrk="0" hangingPunct="1">
              <a:spcBef>
                <a:spcPct val="20000"/>
              </a:spcBef>
              <a:spcAft>
                <a:spcPts val="450"/>
              </a:spcAft>
              <a:buClr>
                <a:schemeClr val="accent2"/>
              </a:buClr>
              <a:buSzPct val="92000"/>
              <a:buFont typeface="Wingdings 2" panose="05020102010507070707" pitchFamily="18" charset="2"/>
              <a:buNone/>
              <a:defRPr sz="1200" b="1" kern="1200">
                <a:solidFill>
                  <a:schemeClr val="tx2"/>
                </a:solidFill>
                <a:latin typeface="+mn-lt"/>
                <a:ea typeface="+mn-ea"/>
                <a:cs typeface="+mn-cs"/>
              </a:defRPr>
            </a:lvl5pPr>
            <a:lvl6pPr marL="1714500" indent="0" algn="l" defTabSz="342900" rtl="0" eaLnBrk="1" latinLnBrk="0" hangingPunct="1">
              <a:spcBef>
                <a:spcPct val="20000"/>
              </a:spcBef>
              <a:spcAft>
                <a:spcPts val="450"/>
              </a:spcAft>
              <a:buClr>
                <a:schemeClr val="accent2"/>
              </a:buClr>
              <a:buSzPct val="92000"/>
              <a:buFont typeface="Wingdings 2" panose="05020102010507070707" pitchFamily="18" charset="2"/>
              <a:buNone/>
              <a:defRPr sz="1200" b="1" kern="1200">
                <a:solidFill>
                  <a:schemeClr val="tx2"/>
                </a:solidFill>
                <a:latin typeface="+mn-lt"/>
                <a:ea typeface="+mn-ea"/>
                <a:cs typeface="+mn-cs"/>
              </a:defRPr>
            </a:lvl6pPr>
            <a:lvl7pPr marL="2057400" indent="0" algn="l" defTabSz="342900" rtl="0" eaLnBrk="1" latinLnBrk="0" hangingPunct="1">
              <a:spcBef>
                <a:spcPct val="20000"/>
              </a:spcBef>
              <a:spcAft>
                <a:spcPts val="450"/>
              </a:spcAft>
              <a:buClr>
                <a:schemeClr val="accent2"/>
              </a:buClr>
              <a:buSzPct val="92000"/>
              <a:buFont typeface="Wingdings 2" panose="05020102010507070707" pitchFamily="18" charset="2"/>
              <a:buNone/>
              <a:defRPr sz="1200" b="1" kern="1200">
                <a:solidFill>
                  <a:schemeClr val="tx2"/>
                </a:solidFill>
                <a:latin typeface="+mn-lt"/>
                <a:ea typeface="+mn-ea"/>
                <a:cs typeface="+mn-cs"/>
              </a:defRPr>
            </a:lvl7pPr>
            <a:lvl8pPr marL="2400300" indent="0" algn="l" defTabSz="342900" rtl="0" eaLnBrk="1" latinLnBrk="0" hangingPunct="1">
              <a:spcBef>
                <a:spcPct val="20000"/>
              </a:spcBef>
              <a:spcAft>
                <a:spcPts val="450"/>
              </a:spcAft>
              <a:buClr>
                <a:schemeClr val="accent2"/>
              </a:buClr>
              <a:buSzPct val="92000"/>
              <a:buFont typeface="Wingdings 2" panose="05020102010507070707" pitchFamily="18" charset="2"/>
              <a:buNone/>
              <a:defRPr sz="1200" b="1" kern="1200">
                <a:solidFill>
                  <a:schemeClr val="tx2"/>
                </a:solidFill>
                <a:latin typeface="+mn-lt"/>
                <a:ea typeface="+mn-ea"/>
                <a:cs typeface="+mn-cs"/>
              </a:defRPr>
            </a:lvl8pPr>
            <a:lvl9pPr marL="2743200" indent="0" algn="l" defTabSz="342900" rtl="0" eaLnBrk="1" latinLnBrk="0" hangingPunct="1">
              <a:spcBef>
                <a:spcPct val="20000"/>
              </a:spcBef>
              <a:spcAft>
                <a:spcPts val="450"/>
              </a:spcAft>
              <a:buClr>
                <a:schemeClr val="accent2"/>
              </a:buClr>
              <a:buSzPct val="92000"/>
              <a:buFont typeface="Wingdings 2" panose="05020102010507070707" pitchFamily="18" charset="2"/>
              <a:buNone/>
              <a:defRPr sz="1200" b="1" kern="1200">
                <a:solidFill>
                  <a:schemeClr val="tx2"/>
                </a:solidFill>
                <a:latin typeface="+mn-lt"/>
                <a:ea typeface="+mn-ea"/>
                <a:cs typeface="+mn-cs"/>
              </a:defRPr>
            </a:lvl9pPr>
          </a:lstStyle>
          <a:p>
            <a:r>
              <a:rPr lang="fr-FR" sz="1833" dirty="0"/>
              <a:t>Pour aller plus loin : </a:t>
            </a:r>
            <a:r>
              <a:rPr lang="fr-FR" sz="1833" dirty="0" err="1"/>
              <a:t>std</a:t>
            </a:r>
            <a:r>
              <a:rPr lang="fr-FR" sz="1833" dirty="0"/>
              <a:t>::</a:t>
            </a:r>
            <a:r>
              <a:rPr lang="fr-FR" sz="1833" dirty="0" err="1"/>
              <a:t>function</a:t>
            </a:r>
            <a:endParaRPr lang="fr-FR" sz="1833" dirty="0"/>
          </a:p>
        </p:txBody>
      </p:sp>
      <p:sp>
        <p:nvSpPr>
          <p:cNvPr id="2" name="ZoneTexte 1"/>
          <p:cNvSpPr txBox="1"/>
          <p:nvPr/>
        </p:nvSpPr>
        <p:spPr>
          <a:xfrm>
            <a:off x="1023597" y="3949580"/>
            <a:ext cx="3176191" cy="400110"/>
          </a:xfrm>
          <a:prstGeom prst="rect">
            <a:avLst/>
          </a:prstGeom>
          <a:noFill/>
        </p:spPr>
        <p:txBody>
          <a:bodyPr wrap="none" rtlCol="0">
            <a:spAutoFit/>
          </a:bodyPr>
          <a:lstStyle/>
          <a:p>
            <a:r>
              <a:rPr lang="fr-FR" sz="2000" dirty="0">
                <a:solidFill>
                  <a:schemeClr val="bg1"/>
                </a:solidFill>
              </a:rPr>
              <a:t>Voyez-vous d’autres choses ?</a:t>
            </a:r>
          </a:p>
        </p:txBody>
      </p:sp>
      <p:sp>
        <p:nvSpPr>
          <p:cNvPr id="15" name="Espace réservé du texte 10"/>
          <p:cNvSpPr txBox="1">
            <a:spLocks/>
          </p:cNvSpPr>
          <p:nvPr/>
        </p:nvSpPr>
        <p:spPr>
          <a:xfrm>
            <a:off x="5746715" y="1072421"/>
            <a:ext cx="4250531" cy="326869"/>
          </a:xfrm>
          <a:prstGeom prst="rect">
            <a:avLst/>
          </a:prstGeom>
        </p:spPr>
        <p:txBody>
          <a:bodyPr/>
          <a:lstStyle>
            <a:lvl1pPr marL="0" indent="0" algn="l" defTabSz="761970" rtl="0" eaLnBrk="1" latinLnBrk="0" hangingPunct="1">
              <a:lnSpc>
                <a:spcPct val="90000"/>
              </a:lnSpc>
              <a:spcBef>
                <a:spcPts val="833"/>
              </a:spcBef>
              <a:buFont typeface="Arial" panose="020B0604020202020204" pitchFamily="34" charset="0"/>
              <a:buNone/>
              <a:defRPr sz="1667" kern="1200" baseline="0">
                <a:solidFill>
                  <a:srgbClr val="009CBC"/>
                </a:solidFill>
                <a:latin typeface="+mn-lt"/>
                <a:ea typeface="+mn-ea"/>
                <a:cs typeface="+mn-cs"/>
              </a:defRPr>
            </a:lvl1pPr>
            <a:lvl2pPr marL="571477" indent="-190492" algn="l" defTabSz="761970" rtl="0" eaLnBrk="1" latinLnBrk="0" hangingPunct="1">
              <a:lnSpc>
                <a:spcPct val="90000"/>
              </a:lnSpc>
              <a:spcBef>
                <a:spcPts val="417"/>
              </a:spcBef>
              <a:buFont typeface="Arial" panose="020B0604020202020204" pitchFamily="34" charset="0"/>
              <a:buChar char="•"/>
              <a:defRPr sz="2000" kern="1200">
                <a:solidFill>
                  <a:schemeClr val="tx1"/>
                </a:solidFill>
                <a:latin typeface="+mn-lt"/>
                <a:ea typeface="+mn-ea"/>
                <a:cs typeface="+mn-cs"/>
              </a:defRPr>
            </a:lvl2pPr>
            <a:lvl3pPr marL="952462" indent="-190492" algn="l" defTabSz="761970" rtl="0" eaLnBrk="1" latinLnBrk="0" hangingPunct="1">
              <a:lnSpc>
                <a:spcPct val="90000"/>
              </a:lnSpc>
              <a:spcBef>
                <a:spcPts val="417"/>
              </a:spcBef>
              <a:buFont typeface="Arial" panose="020B0604020202020204" pitchFamily="34" charset="0"/>
              <a:buChar char="•"/>
              <a:defRPr sz="1667" kern="1200">
                <a:solidFill>
                  <a:schemeClr val="tx1"/>
                </a:solidFill>
                <a:latin typeface="+mn-lt"/>
                <a:ea typeface="+mn-ea"/>
                <a:cs typeface="+mn-cs"/>
              </a:defRPr>
            </a:lvl3pPr>
            <a:lvl4pPr marL="1333447"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4pPr>
            <a:lvl5pPr marL="1714431"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5pPr>
            <a:lvl6pPr marL="2095416"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6pPr>
            <a:lvl7pPr marL="2476401"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7pPr>
            <a:lvl8pPr marL="2857386"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8pPr>
            <a:lvl9pPr marL="3238370"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9pPr>
          </a:lstStyle>
          <a:p>
            <a:r>
              <a:rPr lang="fr-FR" sz="2400" dirty="0" smtClean="0"/>
              <a:t>Contre</a:t>
            </a:r>
            <a:endParaRPr lang="fr-FR" sz="2400" dirty="0"/>
          </a:p>
        </p:txBody>
      </p:sp>
    </p:spTree>
    <p:extLst>
      <p:ext uri="{BB962C8B-B14F-4D97-AF65-F5344CB8AC3E}">
        <p14:creationId xmlns:p14="http://schemas.microsoft.com/office/powerpoint/2010/main" val="3001044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02C5318-1A1E-49D0-B2E2-A4B0FA9E8A40}"/>
              </a:ext>
            </a:extLst>
          </p:cNvPr>
          <p:cNvSpPr>
            <a:spLocks noGrp="1"/>
          </p:cNvSpPr>
          <p:nvPr>
            <p:ph type="title"/>
          </p:nvPr>
        </p:nvSpPr>
        <p:spPr>
          <a:xfrm>
            <a:off x="800237" y="2789260"/>
            <a:ext cx="4250418" cy="402518"/>
          </a:xfrm>
        </p:spPr>
        <p:txBody>
          <a:bodyPr rtlCol="0">
            <a:noAutofit/>
          </a:bodyPr>
          <a:lstStyle/>
          <a:p>
            <a:pPr algn="r" rtl="0"/>
            <a:r>
              <a:rPr lang="fr-FR" sz="3500" dirty="0">
                <a:solidFill>
                  <a:schemeClr val="bg1"/>
                </a:solidFill>
              </a:rPr>
              <a:t>Chaine de compilation</a:t>
            </a:r>
          </a:p>
        </p:txBody>
      </p:sp>
      <p:sp>
        <p:nvSpPr>
          <p:cNvPr id="6" name="ZoneTexte 5"/>
          <p:cNvSpPr txBox="1"/>
          <p:nvPr/>
        </p:nvSpPr>
        <p:spPr>
          <a:xfrm>
            <a:off x="663391" y="0"/>
            <a:ext cx="4175259" cy="4025076"/>
          </a:xfrm>
          <a:prstGeom prst="rect">
            <a:avLst/>
          </a:prstGeom>
          <a:noFill/>
        </p:spPr>
        <p:txBody>
          <a:bodyPr wrap="square" rtlCol="0">
            <a:spAutoFit/>
          </a:bodyPr>
          <a:lstStyle/>
          <a:p>
            <a:r>
              <a:rPr lang="fr-FR" sz="12778" b="1" spc="56" dirty="0">
                <a:ln w="9525" cmpd="sng">
                  <a:solidFill>
                    <a:schemeClr val="accent1"/>
                  </a:solidFill>
                  <a:prstDash val="solid"/>
                </a:ln>
                <a:solidFill>
                  <a:srgbClr val="70AD47">
                    <a:tint val="1000"/>
                  </a:srgbClr>
                </a:solidFill>
                <a:effectLst>
                  <a:glow rad="38100">
                    <a:schemeClr val="accent1">
                      <a:alpha val="40000"/>
                    </a:schemeClr>
                  </a:glow>
                </a:effectLst>
              </a:rPr>
              <a:t>02</a:t>
            </a:r>
          </a:p>
          <a:p>
            <a:endParaRPr lang="fr-FR" sz="12778" dirty="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377388280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02C5318-1A1E-49D0-B2E2-A4B0FA9E8A40}"/>
              </a:ext>
            </a:extLst>
          </p:cNvPr>
          <p:cNvSpPr>
            <a:spLocks noGrp="1"/>
          </p:cNvSpPr>
          <p:nvPr>
            <p:ph type="title"/>
          </p:nvPr>
        </p:nvSpPr>
        <p:spPr>
          <a:xfrm>
            <a:off x="441314" y="2494541"/>
            <a:ext cx="4250418" cy="402518"/>
          </a:xfrm>
        </p:spPr>
        <p:txBody>
          <a:bodyPr rtlCol="0">
            <a:noAutofit/>
          </a:bodyPr>
          <a:lstStyle/>
          <a:p>
            <a:pPr algn="r" rtl="0"/>
            <a:r>
              <a:rPr lang="fr-FR" sz="3500" dirty="0" smtClean="0">
                <a:solidFill>
                  <a:schemeClr val="bg1"/>
                </a:solidFill>
              </a:rPr>
              <a:t>Rappels</a:t>
            </a:r>
            <a:endParaRPr lang="fr-FR" sz="3500" dirty="0">
              <a:solidFill>
                <a:schemeClr val="bg1"/>
              </a:solidFill>
            </a:endParaRPr>
          </a:p>
        </p:txBody>
      </p:sp>
      <p:sp>
        <p:nvSpPr>
          <p:cNvPr id="6" name="ZoneTexte 5"/>
          <p:cNvSpPr txBox="1"/>
          <p:nvPr/>
        </p:nvSpPr>
        <p:spPr>
          <a:xfrm>
            <a:off x="786291" y="0"/>
            <a:ext cx="2221830" cy="2058705"/>
          </a:xfrm>
          <a:prstGeom prst="rect">
            <a:avLst/>
          </a:prstGeom>
          <a:noFill/>
        </p:spPr>
        <p:txBody>
          <a:bodyPr wrap="square" rtlCol="0">
            <a:spAutoFit/>
          </a:bodyPr>
          <a:lstStyle/>
          <a:p>
            <a:r>
              <a:rPr lang="fr-FR" sz="12778" b="1" spc="56" dirty="0">
                <a:ln w="9525" cmpd="sng">
                  <a:solidFill>
                    <a:schemeClr val="accent1"/>
                  </a:solidFill>
                  <a:prstDash val="solid"/>
                </a:ln>
                <a:solidFill>
                  <a:srgbClr val="70AD47">
                    <a:tint val="1000"/>
                  </a:srgbClr>
                </a:solidFill>
                <a:effectLst>
                  <a:glow rad="38100">
                    <a:schemeClr val="accent1">
                      <a:alpha val="40000"/>
                    </a:schemeClr>
                  </a:glow>
                </a:effectLst>
              </a:rPr>
              <a:t>00</a:t>
            </a:r>
            <a:endParaRPr lang="fr-FR" sz="12778" dirty="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333762704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FR" dirty="0" smtClean="0"/>
              <a:t>Les 4 étapes</a:t>
            </a:r>
            <a:endParaRPr lang="fr-FR" dirty="0"/>
          </a:p>
        </p:txBody>
      </p:sp>
      <p:sp>
        <p:nvSpPr>
          <p:cNvPr id="3" name="Espace réservé du texte 2"/>
          <p:cNvSpPr>
            <a:spLocks noGrp="1"/>
          </p:cNvSpPr>
          <p:nvPr>
            <p:ph type="body" sz="quarter" idx="10"/>
          </p:nvPr>
        </p:nvSpPr>
        <p:spPr/>
        <p:txBody>
          <a:bodyPr/>
          <a:lstStyle/>
          <a:p>
            <a:endParaRPr lang="fr-FR"/>
          </a:p>
        </p:txBody>
      </p:sp>
      <p:sp>
        <p:nvSpPr>
          <p:cNvPr id="7" name="Espace réservé du contenu 5"/>
          <p:cNvSpPr txBox="1">
            <a:spLocks/>
          </p:cNvSpPr>
          <p:nvPr/>
        </p:nvSpPr>
        <p:spPr>
          <a:xfrm>
            <a:off x="1531981" y="4035977"/>
            <a:ext cx="7767698" cy="1483972"/>
          </a:xfrm>
          <a:prstGeom prst="rect">
            <a:avLst/>
          </a:prstGeom>
        </p:spPr>
        <p:txBody>
          <a:bodyPr vert="horz" lIns="101600" tIns="50800" rIns="101600" bIns="50800" rtlCol="0" anchor="ctr">
            <a:normAutofit/>
          </a:bodyPr>
          <a:lstStyle>
            <a:lvl1pPr marL="229500" indent="-229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1350" kern="1200">
                <a:solidFill>
                  <a:schemeClr val="tx2"/>
                </a:solidFill>
                <a:latin typeface="+mn-lt"/>
                <a:ea typeface="+mn-ea"/>
                <a:cs typeface="+mn-cs"/>
              </a:defRPr>
            </a:lvl1pPr>
            <a:lvl2pPr marL="472500" indent="-229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2pPr>
            <a:lvl3pPr marL="675000" indent="-202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1050" kern="1200">
                <a:solidFill>
                  <a:schemeClr val="tx2"/>
                </a:solidFill>
                <a:latin typeface="+mn-lt"/>
                <a:ea typeface="+mn-ea"/>
                <a:cs typeface="+mn-cs"/>
              </a:defRPr>
            </a:lvl3pPr>
            <a:lvl4pPr marL="931500" indent="-175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4pPr>
            <a:lvl5pPr marL="1201500" indent="-175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5pPr>
            <a:lvl6pPr marL="1425000" indent="-17145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6pPr>
            <a:lvl7pPr marL="1650000" indent="-17145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7pPr>
            <a:lvl8pPr marL="1875000" indent="-17145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8pPr>
            <a:lvl9pPr marL="2100000" indent="-17145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9pPr>
          </a:lstStyle>
          <a:p>
            <a:r>
              <a:rPr lang="fr-FR" sz="1778" dirty="0"/>
              <a:t>Par abus de langage, on appelle « </a:t>
            </a:r>
            <a:r>
              <a:rPr lang="fr-FR" sz="1778" dirty="0" err="1"/>
              <a:t>gcc</a:t>
            </a:r>
            <a:r>
              <a:rPr lang="fr-FR" sz="1778" dirty="0"/>
              <a:t> » ou « </a:t>
            </a:r>
            <a:r>
              <a:rPr lang="fr-FR" sz="1778" dirty="0" err="1"/>
              <a:t>msvc</a:t>
            </a:r>
            <a:r>
              <a:rPr lang="fr-FR" sz="1778" dirty="0"/>
              <a:t> » des compilateurs</a:t>
            </a:r>
          </a:p>
          <a:p>
            <a:r>
              <a:rPr lang="fr-FR" sz="1778" dirty="0"/>
              <a:t>Ils fournissent en fait des outils pour chacune de ces étapes</a:t>
            </a:r>
          </a:p>
          <a:p>
            <a:r>
              <a:rPr lang="fr-FR" sz="1778" dirty="0"/>
              <a:t>On devrait les appeler « suite de compilation » ou « front-end » en anglais</a:t>
            </a:r>
          </a:p>
        </p:txBody>
      </p:sp>
      <p:sp>
        <p:nvSpPr>
          <p:cNvPr id="9" name="ZoneTexte 8"/>
          <p:cNvSpPr txBox="1"/>
          <p:nvPr/>
        </p:nvSpPr>
        <p:spPr>
          <a:xfrm>
            <a:off x="1067455" y="1275542"/>
            <a:ext cx="7566495" cy="1015663"/>
          </a:xfrm>
          <a:prstGeom prst="rect">
            <a:avLst/>
          </a:prstGeom>
          <a:noFill/>
        </p:spPr>
        <p:txBody>
          <a:bodyPr wrap="none" rtlCol="0">
            <a:spAutoFit/>
          </a:bodyPr>
          <a:lstStyle/>
          <a:p>
            <a:r>
              <a:rPr lang="fr-FR" sz="2000" dirty="0"/>
              <a:t>											 	</a:t>
            </a:r>
            <a:r>
              <a:rPr lang="fr-FR" sz="2000" dirty="0">
                <a:solidFill>
                  <a:srgbClr val="7030A0"/>
                </a:solidFill>
                <a:sym typeface="Wingdings" panose="05000000000000000000" pitchFamily="2" charset="2"/>
              </a:rPr>
              <a:t></a:t>
            </a:r>
            <a:r>
              <a:rPr lang="fr-FR" sz="2000" dirty="0">
                <a:sym typeface="Wingdings" panose="05000000000000000000" pitchFamily="2" charset="2"/>
              </a:rPr>
              <a:t>  </a:t>
            </a:r>
            <a:r>
              <a:rPr lang="fr-FR" sz="2000" dirty="0" err="1">
                <a:sym typeface="Wingdings" panose="05000000000000000000" pitchFamily="2" charset="2"/>
              </a:rPr>
              <a:t>program.a</a:t>
            </a:r>
            <a:endParaRPr lang="fr-FR" sz="2000" dirty="0"/>
          </a:p>
          <a:p>
            <a:r>
              <a:rPr lang="fr-FR" sz="2000" dirty="0" err="1"/>
              <a:t>Program.c</a:t>
            </a:r>
            <a:r>
              <a:rPr lang="fr-FR" sz="2000" dirty="0"/>
              <a:t>  </a:t>
            </a:r>
            <a:r>
              <a:rPr lang="fr-FR" sz="2000" dirty="0">
                <a:solidFill>
                  <a:srgbClr val="4590B8"/>
                </a:solidFill>
                <a:sym typeface="Wingdings" panose="05000000000000000000" pitchFamily="2" charset="2"/>
              </a:rPr>
              <a:t></a:t>
            </a:r>
            <a:r>
              <a:rPr lang="fr-FR" sz="2000" dirty="0">
                <a:sym typeface="Wingdings" panose="05000000000000000000" pitchFamily="2" charset="2"/>
              </a:rPr>
              <a:t>  </a:t>
            </a:r>
            <a:r>
              <a:rPr lang="fr-FR" sz="2000" dirty="0" err="1">
                <a:sym typeface="Wingdings" panose="05000000000000000000" pitchFamily="2" charset="2"/>
              </a:rPr>
              <a:t>program.i</a:t>
            </a:r>
            <a:r>
              <a:rPr lang="fr-FR" sz="2000" dirty="0">
                <a:sym typeface="Wingdings" panose="05000000000000000000" pitchFamily="2" charset="2"/>
              </a:rPr>
              <a:t>  </a:t>
            </a:r>
            <a:r>
              <a:rPr lang="fr-FR" sz="2000" dirty="0">
                <a:solidFill>
                  <a:srgbClr val="42955F"/>
                </a:solidFill>
                <a:sym typeface="Wingdings" panose="05000000000000000000" pitchFamily="2" charset="2"/>
              </a:rPr>
              <a:t></a:t>
            </a:r>
            <a:r>
              <a:rPr lang="fr-FR" sz="2000" dirty="0">
                <a:sym typeface="Wingdings" panose="05000000000000000000" pitchFamily="2" charset="2"/>
              </a:rPr>
              <a:t>  </a:t>
            </a:r>
            <a:r>
              <a:rPr lang="fr-FR" sz="2000" dirty="0" err="1">
                <a:sym typeface="Wingdings" panose="05000000000000000000" pitchFamily="2" charset="2"/>
              </a:rPr>
              <a:t>program.s</a:t>
            </a:r>
            <a:r>
              <a:rPr lang="fr-FR" sz="2000" dirty="0">
                <a:sym typeface="Wingdings" panose="05000000000000000000" pitchFamily="2" charset="2"/>
              </a:rPr>
              <a:t>  </a:t>
            </a:r>
            <a:r>
              <a:rPr lang="fr-FR" sz="2000" dirty="0">
                <a:solidFill>
                  <a:srgbClr val="FF0000"/>
                </a:solidFill>
                <a:sym typeface="Wingdings" panose="05000000000000000000" pitchFamily="2" charset="2"/>
              </a:rPr>
              <a:t></a:t>
            </a:r>
            <a:r>
              <a:rPr lang="fr-FR" sz="2000" dirty="0">
                <a:sym typeface="Wingdings" panose="05000000000000000000" pitchFamily="2" charset="2"/>
              </a:rPr>
              <a:t>  </a:t>
            </a:r>
            <a:r>
              <a:rPr lang="fr-FR" sz="2000" dirty="0" err="1">
                <a:sym typeface="Wingdings" panose="05000000000000000000" pitchFamily="2" charset="2"/>
              </a:rPr>
              <a:t>program.o</a:t>
            </a:r>
            <a:r>
              <a:rPr lang="fr-FR" sz="2000" dirty="0">
                <a:sym typeface="Wingdings" panose="05000000000000000000" pitchFamily="2" charset="2"/>
              </a:rPr>
              <a:t> 	</a:t>
            </a:r>
            <a:r>
              <a:rPr lang="fr-FR" sz="2000" dirty="0">
                <a:solidFill>
                  <a:srgbClr val="7030A0"/>
                </a:solidFill>
                <a:sym typeface="Wingdings" panose="05000000000000000000" pitchFamily="2" charset="2"/>
              </a:rPr>
              <a:t></a:t>
            </a:r>
            <a:r>
              <a:rPr lang="fr-FR" sz="2000" dirty="0">
                <a:sym typeface="Wingdings" panose="05000000000000000000" pitchFamily="2" charset="2"/>
              </a:rPr>
              <a:t>  program*</a:t>
            </a:r>
          </a:p>
          <a:p>
            <a:r>
              <a:rPr lang="fr-FR" sz="2000" dirty="0">
                <a:sym typeface="Wingdings" panose="05000000000000000000" pitchFamily="2" charset="2"/>
              </a:rPr>
              <a:t>												</a:t>
            </a:r>
            <a:r>
              <a:rPr lang="fr-FR" sz="2000" dirty="0">
                <a:solidFill>
                  <a:srgbClr val="7030A0"/>
                </a:solidFill>
                <a:sym typeface="Wingdings" panose="05000000000000000000" pitchFamily="2" charset="2"/>
              </a:rPr>
              <a:t></a:t>
            </a:r>
            <a:r>
              <a:rPr lang="fr-FR" sz="2000" dirty="0">
                <a:sym typeface="Wingdings" panose="05000000000000000000" pitchFamily="2" charset="2"/>
              </a:rPr>
              <a:t>  program.so</a:t>
            </a:r>
            <a:endParaRPr lang="fr-FR" sz="2000" dirty="0"/>
          </a:p>
        </p:txBody>
      </p:sp>
      <p:sp>
        <p:nvSpPr>
          <p:cNvPr id="10" name="ZoneTexte 9"/>
          <p:cNvSpPr txBox="1"/>
          <p:nvPr/>
        </p:nvSpPr>
        <p:spPr>
          <a:xfrm>
            <a:off x="1072041" y="3002746"/>
            <a:ext cx="8344336" cy="1015663"/>
          </a:xfrm>
          <a:prstGeom prst="rect">
            <a:avLst/>
          </a:prstGeom>
          <a:noFill/>
        </p:spPr>
        <p:txBody>
          <a:bodyPr wrap="none" rtlCol="0">
            <a:spAutoFit/>
          </a:bodyPr>
          <a:lstStyle/>
          <a:p>
            <a:r>
              <a:rPr lang="fr-FR" sz="2000" dirty="0">
                <a:sym typeface="Wingdings" panose="05000000000000000000" pitchFamily="2" charset="2"/>
              </a:rPr>
              <a:t>												</a:t>
            </a:r>
            <a:r>
              <a:rPr lang="fr-FR" sz="2000" dirty="0">
                <a:solidFill>
                  <a:srgbClr val="7030A0"/>
                </a:solidFill>
                <a:sym typeface="Wingdings" panose="05000000000000000000" pitchFamily="2" charset="2"/>
              </a:rPr>
              <a:t></a:t>
            </a:r>
            <a:r>
              <a:rPr lang="fr-FR" sz="2000" dirty="0">
                <a:sym typeface="Wingdings" panose="05000000000000000000" pitchFamily="2" charset="2"/>
              </a:rPr>
              <a:t>  program.lib</a:t>
            </a:r>
            <a:endParaRPr lang="fr-FR" sz="2000" dirty="0"/>
          </a:p>
          <a:p>
            <a:r>
              <a:rPr lang="fr-FR" sz="2000" dirty="0" err="1"/>
              <a:t>Program.c</a:t>
            </a:r>
            <a:r>
              <a:rPr lang="fr-FR" sz="2000" dirty="0"/>
              <a:t>  </a:t>
            </a:r>
            <a:r>
              <a:rPr lang="fr-FR" sz="2000" dirty="0">
                <a:solidFill>
                  <a:srgbClr val="4590B8"/>
                </a:solidFill>
                <a:sym typeface="Wingdings" panose="05000000000000000000" pitchFamily="2" charset="2"/>
              </a:rPr>
              <a:t></a:t>
            </a:r>
            <a:r>
              <a:rPr lang="fr-FR" sz="2000" dirty="0">
                <a:sym typeface="Wingdings" panose="05000000000000000000" pitchFamily="2" charset="2"/>
              </a:rPr>
              <a:t>  </a:t>
            </a:r>
            <a:r>
              <a:rPr lang="fr-FR" sz="2000" dirty="0" err="1">
                <a:sym typeface="Wingdings" panose="05000000000000000000" pitchFamily="2" charset="2"/>
              </a:rPr>
              <a:t>program.i</a:t>
            </a:r>
            <a:r>
              <a:rPr lang="fr-FR" sz="2000" dirty="0">
                <a:sym typeface="Wingdings" panose="05000000000000000000" pitchFamily="2" charset="2"/>
              </a:rPr>
              <a:t>  </a:t>
            </a:r>
            <a:r>
              <a:rPr lang="fr-FR" sz="2000" dirty="0">
                <a:solidFill>
                  <a:srgbClr val="42955F"/>
                </a:solidFill>
                <a:sym typeface="Wingdings" panose="05000000000000000000" pitchFamily="2" charset="2"/>
              </a:rPr>
              <a:t></a:t>
            </a:r>
            <a:r>
              <a:rPr lang="fr-FR" sz="2000" dirty="0">
                <a:sym typeface="Wingdings" panose="05000000000000000000" pitchFamily="2" charset="2"/>
              </a:rPr>
              <a:t>program.asm </a:t>
            </a:r>
            <a:r>
              <a:rPr lang="fr-FR" sz="2000" dirty="0">
                <a:solidFill>
                  <a:srgbClr val="FF0000"/>
                </a:solidFill>
                <a:sym typeface="Wingdings" panose="05000000000000000000" pitchFamily="2" charset="2"/>
              </a:rPr>
              <a:t></a:t>
            </a:r>
            <a:r>
              <a:rPr lang="fr-FR" sz="2000" dirty="0">
                <a:sym typeface="Wingdings" panose="05000000000000000000" pitchFamily="2" charset="2"/>
              </a:rPr>
              <a:t>  program.obj 	</a:t>
            </a:r>
            <a:r>
              <a:rPr lang="fr-FR" sz="2000" dirty="0">
                <a:solidFill>
                  <a:srgbClr val="7030A0"/>
                </a:solidFill>
                <a:sym typeface="Wingdings" panose="05000000000000000000" pitchFamily="2" charset="2"/>
              </a:rPr>
              <a:t></a:t>
            </a:r>
            <a:r>
              <a:rPr lang="fr-FR" sz="2000" dirty="0">
                <a:sym typeface="Wingdings" panose="05000000000000000000" pitchFamily="2" charset="2"/>
              </a:rPr>
              <a:t>  program.exe</a:t>
            </a:r>
          </a:p>
          <a:p>
            <a:r>
              <a:rPr lang="fr-FR" sz="2000" dirty="0">
                <a:sym typeface="Wingdings" panose="05000000000000000000" pitchFamily="2" charset="2"/>
              </a:rPr>
              <a:t>												</a:t>
            </a:r>
            <a:r>
              <a:rPr lang="fr-FR" sz="2000" dirty="0">
                <a:solidFill>
                  <a:srgbClr val="7030A0"/>
                </a:solidFill>
                <a:sym typeface="Wingdings" panose="05000000000000000000" pitchFamily="2" charset="2"/>
              </a:rPr>
              <a:t></a:t>
            </a:r>
            <a:r>
              <a:rPr lang="fr-FR" sz="2000" dirty="0">
                <a:sym typeface="Wingdings" panose="05000000000000000000" pitchFamily="2" charset="2"/>
              </a:rPr>
              <a:t>  program.dll</a:t>
            </a:r>
            <a:endParaRPr lang="fr-FR" sz="2000" dirty="0"/>
          </a:p>
        </p:txBody>
      </p:sp>
      <p:sp>
        <p:nvSpPr>
          <p:cNvPr id="2" name="ZoneTexte 1"/>
          <p:cNvSpPr txBox="1"/>
          <p:nvPr/>
        </p:nvSpPr>
        <p:spPr>
          <a:xfrm>
            <a:off x="1531982" y="2463133"/>
            <a:ext cx="1688283" cy="400110"/>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fr-FR" sz="2000" dirty="0" err="1"/>
              <a:t>préprocésseur</a:t>
            </a:r>
            <a:endParaRPr lang="fr-FR" sz="2000" dirty="0"/>
          </a:p>
        </p:txBody>
      </p:sp>
      <p:sp>
        <p:nvSpPr>
          <p:cNvPr id="11" name="ZoneTexte 10"/>
          <p:cNvSpPr txBox="1"/>
          <p:nvPr/>
        </p:nvSpPr>
        <p:spPr>
          <a:xfrm>
            <a:off x="3360290" y="2463133"/>
            <a:ext cx="1422184" cy="400110"/>
          </a:xfrm>
          <a:prstGeom prst="rect">
            <a:avLst/>
          </a:prstGeom>
        </p:spPr>
        <p:style>
          <a:lnRef idx="2">
            <a:schemeClr val="accent6"/>
          </a:lnRef>
          <a:fillRef idx="1">
            <a:schemeClr val="lt1"/>
          </a:fillRef>
          <a:effectRef idx="0">
            <a:schemeClr val="accent6"/>
          </a:effectRef>
          <a:fontRef idx="minor">
            <a:schemeClr val="dk1"/>
          </a:fontRef>
        </p:style>
        <p:txBody>
          <a:bodyPr wrap="none" rtlCol="0">
            <a:spAutoFit/>
          </a:bodyPr>
          <a:lstStyle/>
          <a:p>
            <a:r>
              <a:rPr lang="fr-FR" sz="2000" dirty="0"/>
              <a:t>compilateur</a:t>
            </a:r>
          </a:p>
        </p:txBody>
      </p:sp>
      <p:sp>
        <p:nvSpPr>
          <p:cNvPr id="12" name="ZoneTexte 11"/>
          <p:cNvSpPr txBox="1"/>
          <p:nvPr/>
        </p:nvSpPr>
        <p:spPr>
          <a:xfrm>
            <a:off x="4974595" y="2463977"/>
            <a:ext cx="1350050" cy="400110"/>
          </a:xfrm>
          <a:prstGeom prst="rect">
            <a:avLst/>
          </a:prstGeom>
          <a:ln>
            <a:solidFill>
              <a:srgbClr val="FF0000"/>
            </a:solidFill>
          </a:ln>
        </p:spPr>
        <p:style>
          <a:lnRef idx="2">
            <a:schemeClr val="accent2"/>
          </a:lnRef>
          <a:fillRef idx="1">
            <a:schemeClr val="lt1"/>
          </a:fillRef>
          <a:effectRef idx="0">
            <a:schemeClr val="accent2"/>
          </a:effectRef>
          <a:fontRef idx="minor">
            <a:schemeClr val="dk1"/>
          </a:fontRef>
        </p:style>
        <p:txBody>
          <a:bodyPr wrap="none" rtlCol="0">
            <a:spAutoFit/>
          </a:bodyPr>
          <a:lstStyle/>
          <a:p>
            <a:r>
              <a:rPr lang="fr-FR" sz="2000" dirty="0"/>
              <a:t>assembleur</a:t>
            </a:r>
          </a:p>
        </p:txBody>
      </p:sp>
      <p:sp>
        <p:nvSpPr>
          <p:cNvPr id="13" name="ZoneTexte 12"/>
          <p:cNvSpPr txBox="1"/>
          <p:nvPr/>
        </p:nvSpPr>
        <p:spPr>
          <a:xfrm>
            <a:off x="6588276" y="2454481"/>
            <a:ext cx="1797287" cy="400110"/>
          </a:xfrm>
          <a:prstGeom prst="rect">
            <a:avLst/>
          </a:prstGeom>
          <a:ln>
            <a:solidFill>
              <a:srgbClr val="7030A0"/>
            </a:solidFill>
          </a:ln>
        </p:spPr>
        <p:style>
          <a:lnRef idx="2">
            <a:schemeClr val="accent2"/>
          </a:lnRef>
          <a:fillRef idx="1">
            <a:schemeClr val="lt1"/>
          </a:fillRef>
          <a:effectRef idx="0">
            <a:schemeClr val="accent2"/>
          </a:effectRef>
          <a:fontRef idx="minor">
            <a:schemeClr val="dk1"/>
          </a:fontRef>
        </p:style>
        <p:txBody>
          <a:bodyPr wrap="none" rtlCol="0">
            <a:spAutoFit/>
          </a:bodyPr>
          <a:lstStyle/>
          <a:p>
            <a:r>
              <a:rPr lang="fr-FR" sz="2000" dirty="0"/>
              <a:t>Éditeur de liens</a:t>
            </a:r>
          </a:p>
        </p:txBody>
      </p:sp>
    </p:spTree>
    <p:extLst>
      <p:ext uri="{BB962C8B-B14F-4D97-AF65-F5344CB8AC3E}">
        <p14:creationId xmlns:p14="http://schemas.microsoft.com/office/powerpoint/2010/main" val="371768264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FR" dirty="0" smtClean="0"/>
              <a:t>Le préprocesseur</a:t>
            </a:r>
            <a:endParaRPr lang="fr-FR" dirty="0"/>
          </a:p>
        </p:txBody>
      </p:sp>
      <p:sp>
        <p:nvSpPr>
          <p:cNvPr id="12" name="Espace réservé du texte 11"/>
          <p:cNvSpPr>
            <a:spLocks noGrp="1"/>
          </p:cNvSpPr>
          <p:nvPr>
            <p:ph type="body" sz="quarter" idx="10"/>
          </p:nvPr>
        </p:nvSpPr>
        <p:spPr/>
        <p:txBody>
          <a:bodyPr/>
          <a:lstStyle/>
          <a:p>
            <a:endParaRPr lang="fr-FR"/>
          </a:p>
        </p:txBody>
      </p:sp>
      <p:sp>
        <p:nvSpPr>
          <p:cNvPr id="6" name="Espace réservé du contenu 5"/>
          <p:cNvSpPr>
            <a:spLocks noGrp="1"/>
          </p:cNvSpPr>
          <p:nvPr>
            <p:ph idx="4294967295"/>
          </p:nvPr>
        </p:nvSpPr>
        <p:spPr>
          <a:xfrm>
            <a:off x="546931" y="1445705"/>
            <a:ext cx="9191625" cy="2425700"/>
          </a:xfrm>
        </p:spPr>
        <p:txBody>
          <a:bodyPr>
            <a:noAutofit/>
          </a:bodyPr>
          <a:lstStyle/>
          <a:p>
            <a:pPr marL="0" indent="0">
              <a:buNone/>
            </a:pPr>
            <a:endParaRPr lang="fr-FR" sz="1556" dirty="0"/>
          </a:p>
          <a:p>
            <a:pPr marL="0" indent="0">
              <a:buNone/>
            </a:pPr>
            <a:r>
              <a:rPr lang="fr-FR" sz="1556" dirty="0"/>
              <a:t>Ex : #</a:t>
            </a:r>
            <a:r>
              <a:rPr lang="fr-FR" sz="1556" dirty="0" err="1"/>
              <a:t>include</a:t>
            </a:r>
            <a:r>
              <a:rPr lang="fr-FR" sz="1556" dirty="0"/>
              <a:t> &lt;</a:t>
            </a:r>
            <a:r>
              <a:rPr lang="fr-FR" sz="1556" dirty="0" err="1"/>
              <a:t>vector</a:t>
            </a:r>
            <a:r>
              <a:rPr lang="fr-FR" sz="1556" dirty="0"/>
              <a:t>&gt; </a:t>
            </a:r>
          </a:p>
          <a:p>
            <a:pPr marL="0" indent="0">
              <a:buNone/>
            </a:pPr>
            <a:r>
              <a:rPr lang="fr-FR" sz="1556" dirty="0"/>
              <a:t>Import du fichier « </a:t>
            </a:r>
            <a:r>
              <a:rPr lang="fr-FR" sz="1556" dirty="0" err="1"/>
              <a:t>vector</a:t>
            </a:r>
            <a:r>
              <a:rPr lang="fr-FR" sz="1556" dirty="0"/>
              <a:t> » du compilateur C++</a:t>
            </a:r>
          </a:p>
          <a:p>
            <a:pPr marL="0" indent="0">
              <a:buNone/>
            </a:pPr>
            <a:r>
              <a:rPr lang="fr-FR" sz="1556" dirty="0"/>
              <a:t>Ex : #</a:t>
            </a:r>
            <a:r>
              <a:rPr lang="fr-FR" sz="1556" dirty="0" err="1"/>
              <a:t>define</a:t>
            </a:r>
            <a:r>
              <a:rPr lang="fr-FR" sz="1556" dirty="0"/>
              <a:t> </a:t>
            </a:r>
            <a:r>
              <a:rPr lang="fr-FR" sz="1556" dirty="0" err="1"/>
              <a:t>symbol</a:t>
            </a:r>
            <a:r>
              <a:rPr lang="fr-FR" sz="1556" dirty="0"/>
              <a:t> 2</a:t>
            </a:r>
          </a:p>
          <a:p>
            <a:pPr marL="0" indent="0">
              <a:buNone/>
            </a:pPr>
            <a:r>
              <a:rPr lang="fr-FR" sz="1556" dirty="0"/>
              <a:t>Ex : macro prédéfinies </a:t>
            </a:r>
            <a:br>
              <a:rPr lang="fr-FR" sz="1556" dirty="0"/>
            </a:br>
            <a:r>
              <a:rPr lang="fr-FR" sz="1556" dirty="0"/>
              <a:t>__LINE__,__FUNCTION__,__FILE__,__DATE__</a:t>
            </a:r>
          </a:p>
          <a:p>
            <a:pPr marL="0" indent="0">
              <a:buNone/>
            </a:pPr>
            <a:r>
              <a:rPr lang="fr-FR" sz="1556" dirty="0"/>
              <a:t>D’où l’intérêt du #</a:t>
            </a:r>
            <a:r>
              <a:rPr lang="fr-FR" sz="1556" dirty="0" err="1"/>
              <a:t>pragma</a:t>
            </a:r>
            <a:r>
              <a:rPr lang="fr-FR" sz="1556" dirty="0"/>
              <a:t> once (ou du #</a:t>
            </a:r>
            <a:r>
              <a:rPr lang="fr-FR" sz="1556" dirty="0" err="1"/>
              <a:t>ifndef</a:t>
            </a:r>
            <a:r>
              <a:rPr lang="fr-FR" sz="1556" dirty="0"/>
              <a:t>… #</a:t>
            </a:r>
            <a:r>
              <a:rPr lang="fr-FR" sz="1556" dirty="0" err="1"/>
              <a:t>endif</a:t>
            </a:r>
            <a:r>
              <a:rPr lang="fr-FR" sz="1556" dirty="0"/>
              <a:t>) pour éviter de copier le même code plusieurs fois et de limiter la taille de l’exécutable au final.</a:t>
            </a:r>
          </a:p>
          <a:p>
            <a:pPr marL="0" indent="0">
              <a:buNone/>
            </a:pPr>
            <a:endParaRPr lang="fr-FR" sz="1556" dirty="0"/>
          </a:p>
        </p:txBody>
      </p:sp>
      <p:sp>
        <p:nvSpPr>
          <p:cNvPr id="2" name="Rectangle 1"/>
          <p:cNvSpPr/>
          <p:nvPr/>
        </p:nvSpPr>
        <p:spPr>
          <a:xfrm>
            <a:off x="3574664" y="4930087"/>
            <a:ext cx="2691763" cy="400110"/>
          </a:xfrm>
          <a:prstGeom prst="rect">
            <a:avLst/>
          </a:prstGeom>
        </p:spPr>
        <p:txBody>
          <a:bodyPr wrap="none">
            <a:spAutoFit/>
          </a:bodyPr>
          <a:lstStyle/>
          <a:p>
            <a:pPr algn="ctr"/>
            <a:r>
              <a:rPr lang="fr-FR" sz="2000" dirty="0" err="1"/>
              <a:t>Program.c</a:t>
            </a:r>
            <a:r>
              <a:rPr lang="fr-FR" sz="2000" dirty="0"/>
              <a:t> </a:t>
            </a:r>
            <a:r>
              <a:rPr lang="fr-FR" sz="2000" dirty="0">
                <a:sym typeface="Wingdings" panose="05000000000000000000" pitchFamily="2" charset="2"/>
              </a:rPr>
              <a:t> </a:t>
            </a:r>
            <a:r>
              <a:rPr lang="fr-FR" sz="2000" dirty="0" err="1">
                <a:sym typeface="Wingdings" panose="05000000000000000000" pitchFamily="2" charset="2"/>
              </a:rPr>
              <a:t>program.i</a:t>
            </a:r>
            <a:r>
              <a:rPr lang="fr-FR" sz="2000" dirty="0">
                <a:sym typeface="Wingdings" panose="05000000000000000000" pitchFamily="2" charset="2"/>
              </a:rPr>
              <a:t> </a:t>
            </a:r>
            <a:endParaRPr lang="fr-FR" sz="2000" dirty="0"/>
          </a:p>
        </p:txBody>
      </p:sp>
      <p:sp>
        <p:nvSpPr>
          <p:cNvPr id="3" name="Rectangle 2"/>
          <p:cNvSpPr/>
          <p:nvPr/>
        </p:nvSpPr>
        <p:spPr>
          <a:xfrm>
            <a:off x="484327" y="1205447"/>
            <a:ext cx="5080000" cy="707886"/>
          </a:xfrm>
          <a:prstGeom prst="rect">
            <a:avLst/>
          </a:prstGeom>
        </p:spPr>
        <p:txBody>
          <a:bodyPr>
            <a:spAutoFit/>
          </a:bodyPr>
          <a:lstStyle/>
          <a:p>
            <a:r>
              <a:rPr lang="fr-FR" sz="2000" dirty="0"/>
              <a:t>Les directive commencent toutes par ‘#’</a:t>
            </a:r>
            <a:br>
              <a:rPr lang="fr-FR" sz="2000" dirty="0"/>
            </a:br>
            <a:endParaRPr lang="fr-FR" sz="2000" dirty="0"/>
          </a:p>
        </p:txBody>
      </p:sp>
      <p:sp>
        <p:nvSpPr>
          <p:cNvPr id="7" name="Rectangle 6"/>
          <p:cNvSpPr/>
          <p:nvPr/>
        </p:nvSpPr>
        <p:spPr>
          <a:xfrm>
            <a:off x="5564327" y="1581673"/>
            <a:ext cx="3856505" cy="400110"/>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sz="2000" dirty="0"/>
              <a:t>Il </a:t>
            </a:r>
            <a:r>
              <a:rPr lang="fr-FR" sz="2000" dirty="0">
                <a:solidFill>
                  <a:srgbClr val="FF0000"/>
                </a:solidFill>
              </a:rPr>
              <a:t>remplace</a:t>
            </a:r>
            <a:r>
              <a:rPr lang="fr-FR" sz="2000" dirty="0"/>
              <a:t> récursivement du code </a:t>
            </a:r>
          </a:p>
        </p:txBody>
      </p:sp>
      <p:sp>
        <p:nvSpPr>
          <p:cNvPr id="8" name="Rectangle 7"/>
          <p:cNvSpPr/>
          <p:nvPr/>
        </p:nvSpPr>
        <p:spPr>
          <a:xfrm>
            <a:off x="5564327" y="2102492"/>
            <a:ext cx="3225242" cy="400110"/>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sz="2000" dirty="0"/>
              <a:t>Il </a:t>
            </a:r>
            <a:r>
              <a:rPr lang="fr-FR" sz="2000" dirty="0">
                <a:solidFill>
                  <a:srgbClr val="FF0000"/>
                </a:solidFill>
              </a:rPr>
              <a:t>supprime</a:t>
            </a:r>
            <a:r>
              <a:rPr lang="fr-FR" sz="2000" dirty="0"/>
              <a:t> les commentaires</a:t>
            </a:r>
          </a:p>
        </p:txBody>
      </p:sp>
      <p:sp>
        <p:nvSpPr>
          <p:cNvPr id="9" name="Rectangle 8"/>
          <p:cNvSpPr/>
          <p:nvPr/>
        </p:nvSpPr>
        <p:spPr>
          <a:xfrm>
            <a:off x="1588093" y="3751844"/>
            <a:ext cx="6983813" cy="707886"/>
          </a:xfrm>
          <a:prstGeom prst="rect">
            <a:avLst/>
          </a:prstGeom>
        </p:spPr>
        <p:txBody>
          <a:bodyPr wrap="square">
            <a:spAutoFit/>
          </a:bodyPr>
          <a:lstStyle/>
          <a:p>
            <a:pPr algn="ctr"/>
            <a:r>
              <a:rPr lang="fr-FR" sz="2000" dirty="0"/>
              <a:t>Pour ajouter un path de recherche des fichiers </a:t>
            </a:r>
            <a:r>
              <a:rPr lang="fr-FR" sz="2000" dirty="0" err="1"/>
              <a:t>includes</a:t>
            </a:r>
            <a:r>
              <a:rPr lang="fr-FR" sz="2000" dirty="0"/>
              <a:t/>
            </a:r>
            <a:br>
              <a:rPr lang="fr-FR" sz="2000" dirty="0"/>
            </a:br>
            <a:endParaRPr lang="fr-FR" sz="2000" dirty="0"/>
          </a:p>
        </p:txBody>
      </p:sp>
      <p:sp>
        <p:nvSpPr>
          <p:cNvPr id="10" name="Rectangle 9"/>
          <p:cNvSpPr/>
          <p:nvPr/>
        </p:nvSpPr>
        <p:spPr>
          <a:xfrm>
            <a:off x="2524768" y="4323882"/>
            <a:ext cx="2047355" cy="365934"/>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sz="1778" dirty="0" err="1">
                <a:latin typeface="Cascadia Code" panose="020B0609020000020004" pitchFamily="49" charset="0"/>
                <a:cs typeface="Cascadia Code" panose="020B0609020000020004" pitchFamily="49" charset="0"/>
              </a:rPr>
              <a:t>gcc</a:t>
            </a:r>
            <a:r>
              <a:rPr lang="fr-FR" sz="1778" dirty="0">
                <a:latin typeface="Cascadia Code" panose="020B0609020000020004" pitchFamily="49" charset="0"/>
                <a:cs typeface="Cascadia Code" panose="020B0609020000020004" pitchFamily="49" charset="0"/>
              </a:rPr>
              <a:t> -I&lt;CHEMIN&gt;</a:t>
            </a:r>
          </a:p>
        </p:txBody>
      </p:sp>
      <p:sp>
        <p:nvSpPr>
          <p:cNvPr id="11" name="Rectangle 10"/>
          <p:cNvSpPr/>
          <p:nvPr/>
        </p:nvSpPr>
        <p:spPr>
          <a:xfrm>
            <a:off x="5139820" y="4302235"/>
            <a:ext cx="2579552" cy="365934"/>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sz="1778" dirty="0">
                <a:latin typeface="Cascadia Code" panose="020B0609020000020004" pitchFamily="49" charset="0"/>
                <a:cs typeface="Cascadia Code" panose="020B0609020000020004" pitchFamily="49" charset="0"/>
              </a:rPr>
              <a:t>cl.exe /I &lt;CHEMIN&gt;</a:t>
            </a:r>
          </a:p>
        </p:txBody>
      </p:sp>
    </p:spTree>
    <p:extLst>
      <p:ext uri="{BB962C8B-B14F-4D97-AF65-F5344CB8AC3E}">
        <p14:creationId xmlns:p14="http://schemas.microsoft.com/office/powerpoint/2010/main" val="205412780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Le préprocesseur</a:t>
            </a:r>
          </a:p>
        </p:txBody>
      </p:sp>
      <p:sp>
        <p:nvSpPr>
          <p:cNvPr id="3" name="Espace réservé du texte 2"/>
          <p:cNvSpPr>
            <a:spLocks noGrp="1"/>
          </p:cNvSpPr>
          <p:nvPr>
            <p:ph type="body" sz="quarter" idx="10"/>
          </p:nvPr>
        </p:nvSpPr>
        <p:spPr/>
        <p:txBody>
          <a:bodyPr/>
          <a:lstStyle/>
          <a:p>
            <a:endParaRPr lang="fr-FR"/>
          </a:p>
        </p:txBody>
      </p:sp>
      <p:pic>
        <p:nvPicPr>
          <p:cNvPr id="5" name="Image 4"/>
          <p:cNvPicPr>
            <a:picLocks noChangeAspect="1"/>
          </p:cNvPicPr>
          <p:nvPr/>
        </p:nvPicPr>
        <p:blipFill>
          <a:blip r:embed="rId2"/>
          <a:stretch>
            <a:fillRect/>
          </a:stretch>
        </p:blipFill>
        <p:spPr>
          <a:xfrm>
            <a:off x="1434042" y="2190880"/>
            <a:ext cx="6942667" cy="1714500"/>
          </a:xfrm>
          <a:prstGeom prst="rect">
            <a:avLst/>
          </a:prstGeom>
        </p:spPr>
      </p:pic>
    </p:spTree>
    <p:extLst>
      <p:ext uri="{BB962C8B-B14F-4D97-AF65-F5344CB8AC3E}">
        <p14:creationId xmlns:p14="http://schemas.microsoft.com/office/powerpoint/2010/main" val="48351989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FR" dirty="0" smtClean="0"/>
              <a:t>Le compilateur</a:t>
            </a:r>
            <a:endParaRPr lang="fr-FR" dirty="0"/>
          </a:p>
        </p:txBody>
      </p:sp>
      <p:sp>
        <p:nvSpPr>
          <p:cNvPr id="2" name="Espace réservé du texte 1"/>
          <p:cNvSpPr>
            <a:spLocks noGrp="1"/>
          </p:cNvSpPr>
          <p:nvPr>
            <p:ph type="body" sz="quarter" idx="10"/>
          </p:nvPr>
        </p:nvSpPr>
        <p:spPr/>
        <p:txBody>
          <a:bodyPr/>
          <a:lstStyle/>
          <a:p>
            <a:endParaRPr lang="fr-FR"/>
          </a:p>
        </p:txBody>
      </p:sp>
      <p:sp>
        <p:nvSpPr>
          <p:cNvPr id="7" name="Espace réservé du contenu 5"/>
          <p:cNvSpPr txBox="1">
            <a:spLocks/>
          </p:cNvSpPr>
          <p:nvPr/>
        </p:nvSpPr>
        <p:spPr>
          <a:xfrm>
            <a:off x="763490" y="1118103"/>
            <a:ext cx="9191346" cy="1483972"/>
          </a:xfrm>
          <a:prstGeom prst="rect">
            <a:avLst/>
          </a:prstGeom>
        </p:spPr>
        <p:txBody>
          <a:bodyPr vert="horz" lIns="101600" tIns="50800" rIns="101600" bIns="50800" rtlCol="0" anchor="ctr">
            <a:normAutofit/>
          </a:bodyPr>
          <a:lstStyle>
            <a:lvl1pPr marL="229500" indent="-229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1350" kern="1200">
                <a:solidFill>
                  <a:schemeClr val="tx2"/>
                </a:solidFill>
                <a:latin typeface="+mn-lt"/>
                <a:ea typeface="+mn-ea"/>
                <a:cs typeface="+mn-cs"/>
              </a:defRPr>
            </a:lvl1pPr>
            <a:lvl2pPr marL="472500" indent="-229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2pPr>
            <a:lvl3pPr marL="675000" indent="-202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1050" kern="1200">
                <a:solidFill>
                  <a:schemeClr val="tx2"/>
                </a:solidFill>
                <a:latin typeface="+mn-lt"/>
                <a:ea typeface="+mn-ea"/>
                <a:cs typeface="+mn-cs"/>
              </a:defRPr>
            </a:lvl3pPr>
            <a:lvl4pPr marL="931500" indent="-175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4pPr>
            <a:lvl5pPr marL="1201500" indent="-175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5pPr>
            <a:lvl6pPr marL="1425000" indent="-17145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6pPr>
            <a:lvl7pPr marL="1650000" indent="-17145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7pPr>
            <a:lvl8pPr marL="1875000" indent="-17145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8pPr>
            <a:lvl9pPr marL="2100000" indent="-17145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9pPr>
          </a:lstStyle>
          <a:p>
            <a:r>
              <a:rPr lang="fr-FR" sz="1778" dirty="0"/>
              <a:t>Le rôle du compilateur est de </a:t>
            </a:r>
            <a:r>
              <a:rPr lang="fr-FR" sz="1778" dirty="0">
                <a:solidFill>
                  <a:srgbClr val="FF0000"/>
                </a:solidFill>
              </a:rPr>
              <a:t>traduire</a:t>
            </a:r>
            <a:r>
              <a:rPr lang="fr-FR" sz="1778" dirty="0"/>
              <a:t> le code source en code assembleur</a:t>
            </a:r>
          </a:p>
          <a:p>
            <a:r>
              <a:rPr lang="fr-FR" sz="1778" dirty="0">
                <a:sym typeface="Wingdings" panose="05000000000000000000" pitchFamily="2" charset="2"/>
              </a:rPr>
              <a:t>Chaque fichier est traité de manière indépendante</a:t>
            </a:r>
          </a:p>
          <a:p>
            <a:r>
              <a:rPr lang="fr-FR" sz="1778" dirty="0">
                <a:sym typeface="Wingdings" panose="05000000000000000000" pitchFamily="2" charset="2"/>
              </a:rPr>
              <a:t>Ne requiert que la connaissance des prototypes des fonctions utilisées</a:t>
            </a:r>
            <a:endParaRPr lang="fr-FR" sz="1778" dirty="0"/>
          </a:p>
        </p:txBody>
      </p:sp>
      <p:sp>
        <p:nvSpPr>
          <p:cNvPr id="3" name="Rectangle 2"/>
          <p:cNvSpPr/>
          <p:nvPr/>
        </p:nvSpPr>
        <p:spPr>
          <a:xfrm>
            <a:off x="2785005" y="4844898"/>
            <a:ext cx="2675732" cy="400110"/>
          </a:xfrm>
          <a:prstGeom prst="rect">
            <a:avLst/>
          </a:prstGeom>
        </p:spPr>
        <p:txBody>
          <a:bodyPr wrap="none">
            <a:spAutoFit/>
          </a:bodyPr>
          <a:lstStyle/>
          <a:p>
            <a:pPr algn="ctr"/>
            <a:r>
              <a:rPr lang="fr-FR" sz="2000" dirty="0" err="1">
                <a:sym typeface="Wingdings" panose="05000000000000000000" pitchFamily="2" charset="2"/>
              </a:rPr>
              <a:t>program.i</a:t>
            </a:r>
            <a:r>
              <a:rPr lang="fr-FR" sz="2000" dirty="0">
                <a:sym typeface="Wingdings" panose="05000000000000000000" pitchFamily="2" charset="2"/>
              </a:rPr>
              <a:t>  </a:t>
            </a:r>
            <a:r>
              <a:rPr lang="fr-FR" sz="2000" dirty="0" err="1">
                <a:sym typeface="Wingdings" panose="05000000000000000000" pitchFamily="2" charset="2"/>
              </a:rPr>
              <a:t>program.s</a:t>
            </a:r>
            <a:r>
              <a:rPr lang="fr-FR" sz="2000" dirty="0">
                <a:sym typeface="Wingdings" panose="05000000000000000000" pitchFamily="2" charset="2"/>
              </a:rPr>
              <a:t> </a:t>
            </a:r>
            <a:endParaRPr lang="fr-FR" sz="2000" dirty="0"/>
          </a:p>
        </p:txBody>
      </p:sp>
      <p:grpSp>
        <p:nvGrpSpPr>
          <p:cNvPr id="9" name="Groupe 8"/>
          <p:cNvGrpSpPr/>
          <p:nvPr/>
        </p:nvGrpSpPr>
        <p:grpSpPr>
          <a:xfrm>
            <a:off x="542183" y="2611352"/>
            <a:ext cx="7014980" cy="1846982"/>
            <a:chOff x="1234392" y="2815958"/>
            <a:chExt cx="7014980" cy="1846982"/>
          </a:xfrm>
        </p:grpSpPr>
        <p:pic>
          <p:nvPicPr>
            <p:cNvPr id="6" name="Image 5"/>
            <p:cNvPicPr>
              <a:picLocks noChangeAspect="1"/>
            </p:cNvPicPr>
            <p:nvPr/>
          </p:nvPicPr>
          <p:blipFill>
            <a:blip r:embed="rId3"/>
            <a:stretch>
              <a:fillRect/>
            </a:stretch>
          </p:blipFill>
          <p:spPr>
            <a:xfrm>
              <a:off x="1380789" y="2937857"/>
              <a:ext cx="6868583" cy="1725083"/>
            </a:xfrm>
            <a:prstGeom prst="rect">
              <a:avLst/>
            </a:prstGeom>
          </p:spPr>
        </p:pic>
        <p:sp>
          <p:nvSpPr>
            <p:cNvPr id="8" name="Rectangle 7"/>
            <p:cNvSpPr/>
            <p:nvPr/>
          </p:nvSpPr>
          <p:spPr>
            <a:xfrm>
              <a:off x="1234392" y="2815958"/>
              <a:ext cx="1234393" cy="5598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a:p>
          </p:txBody>
        </p:sp>
      </p:grpSp>
      <p:sp>
        <p:nvSpPr>
          <p:cNvPr id="10" name="ZoneTexte 9"/>
          <p:cNvSpPr txBox="1"/>
          <p:nvPr/>
        </p:nvSpPr>
        <p:spPr>
          <a:xfrm>
            <a:off x="8141923" y="3304510"/>
            <a:ext cx="1661500" cy="923330"/>
          </a:xfrm>
          <a:prstGeom prst="rect">
            <a:avLst/>
          </a:prstGeom>
          <a:noFill/>
        </p:spPr>
        <p:txBody>
          <a:bodyPr wrap="square" rtlCol="0">
            <a:spAutoFit/>
          </a:bodyPr>
          <a:lstStyle/>
          <a:p>
            <a:r>
              <a:rPr lang="fr-FR" dirty="0" smtClean="0">
                <a:solidFill>
                  <a:srgbClr val="7030A0"/>
                </a:solidFill>
              </a:rPr>
              <a:t>Afficher le code assembleur dans Visual</a:t>
            </a:r>
            <a:endParaRPr lang="fr-FR" dirty="0">
              <a:solidFill>
                <a:srgbClr val="7030A0"/>
              </a:solidFill>
            </a:endParaRPr>
          </a:p>
        </p:txBody>
      </p:sp>
    </p:spTree>
    <p:extLst>
      <p:ext uri="{BB962C8B-B14F-4D97-AF65-F5344CB8AC3E}">
        <p14:creationId xmlns:p14="http://schemas.microsoft.com/office/powerpoint/2010/main" val="85842939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FR" dirty="0" smtClean="0"/>
              <a:t>L’assembleur</a:t>
            </a:r>
            <a:endParaRPr lang="fr-FR" dirty="0"/>
          </a:p>
        </p:txBody>
      </p:sp>
      <p:sp>
        <p:nvSpPr>
          <p:cNvPr id="6" name="Espace réservé du texte 5"/>
          <p:cNvSpPr>
            <a:spLocks noGrp="1"/>
          </p:cNvSpPr>
          <p:nvPr>
            <p:ph type="body" sz="quarter" idx="10"/>
          </p:nvPr>
        </p:nvSpPr>
        <p:spPr/>
        <p:txBody>
          <a:bodyPr/>
          <a:lstStyle/>
          <a:p>
            <a:endParaRPr lang="fr-FR"/>
          </a:p>
        </p:txBody>
      </p:sp>
      <p:sp>
        <p:nvSpPr>
          <p:cNvPr id="7" name="Espace réservé du contenu 5"/>
          <p:cNvSpPr txBox="1">
            <a:spLocks/>
          </p:cNvSpPr>
          <p:nvPr/>
        </p:nvSpPr>
        <p:spPr>
          <a:xfrm>
            <a:off x="579280" y="1453767"/>
            <a:ext cx="9191346" cy="574079"/>
          </a:xfrm>
          <a:prstGeom prst="rect">
            <a:avLst/>
          </a:prstGeom>
        </p:spPr>
        <p:txBody>
          <a:bodyPr vert="horz" lIns="101600" tIns="50800" rIns="101600" bIns="50800" rtlCol="0" anchor="ctr">
            <a:normAutofit/>
          </a:bodyPr>
          <a:lstStyle>
            <a:lvl1pPr marL="229500" indent="-229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1350" kern="1200">
                <a:solidFill>
                  <a:schemeClr val="tx2"/>
                </a:solidFill>
                <a:latin typeface="+mn-lt"/>
                <a:ea typeface="+mn-ea"/>
                <a:cs typeface="+mn-cs"/>
              </a:defRPr>
            </a:lvl1pPr>
            <a:lvl2pPr marL="472500" indent="-229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2pPr>
            <a:lvl3pPr marL="675000" indent="-202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1050" kern="1200">
                <a:solidFill>
                  <a:schemeClr val="tx2"/>
                </a:solidFill>
                <a:latin typeface="+mn-lt"/>
                <a:ea typeface="+mn-ea"/>
                <a:cs typeface="+mn-cs"/>
              </a:defRPr>
            </a:lvl3pPr>
            <a:lvl4pPr marL="931500" indent="-175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4pPr>
            <a:lvl5pPr marL="1201500" indent="-175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5pPr>
            <a:lvl6pPr marL="1425000" indent="-17145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6pPr>
            <a:lvl7pPr marL="1650000" indent="-17145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7pPr>
            <a:lvl8pPr marL="1875000" indent="-17145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8pPr>
            <a:lvl9pPr marL="2100000" indent="-17145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9pPr>
          </a:lstStyle>
          <a:p>
            <a:r>
              <a:rPr lang="fr-FR" sz="1778" dirty="0"/>
              <a:t>L’assembleur part du code assembleur et génère un fichier objet </a:t>
            </a:r>
            <a:endParaRPr lang="fr-FR" sz="1778" dirty="0">
              <a:sym typeface="Wingdings" panose="05000000000000000000" pitchFamily="2" charset="2"/>
            </a:endParaRPr>
          </a:p>
        </p:txBody>
      </p:sp>
      <p:sp>
        <p:nvSpPr>
          <p:cNvPr id="3" name="Rectangle 2"/>
          <p:cNvSpPr/>
          <p:nvPr/>
        </p:nvSpPr>
        <p:spPr>
          <a:xfrm>
            <a:off x="3679514" y="4323367"/>
            <a:ext cx="2760692" cy="400110"/>
          </a:xfrm>
          <a:prstGeom prst="rect">
            <a:avLst/>
          </a:prstGeom>
        </p:spPr>
        <p:txBody>
          <a:bodyPr wrap="none">
            <a:spAutoFit/>
          </a:bodyPr>
          <a:lstStyle/>
          <a:p>
            <a:r>
              <a:rPr lang="fr-FR" sz="2000" dirty="0" err="1">
                <a:sym typeface="Wingdings" panose="05000000000000000000" pitchFamily="2" charset="2"/>
              </a:rPr>
              <a:t>program.s</a:t>
            </a:r>
            <a:r>
              <a:rPr lang="fr-FR" sz="2000" dirty="0">
                <a:sym typeface="Wingdings" panose="05000000000000000000" pitchFamily="2" charset="2"/>
              </a:rPr>
              <a:t>  </a:t>
            </a:r>
            <a:r>
              <a:rPr lang="fr-FR" sz="2000" dirty="0" err="1">
                <a:sym typeface="Wingdings" panose="05000000000000000000" pitchFamily="2" charset="2"/>
              </a:rPr>
              <a:t>program.o</a:t>
            </a:r>
            <a:r>
              <a:rPr lang="fr-FR" sz="2000" dirty="0">
                <a:sym typeface="Wingdings" panose="05000000000000000000" pitchFamily="2" charset="2"/>
              </a:rPr>
              <a:t> </a:t>
            </a:r>
            <a:endParaRPr lang="fr-FR" sz="2000" dirty="0"/>
          </a:p>
        </p:txBody>
      </p:sp>
      <p:grpSp>
        <p:nvGrpSpPr>
          <p:cNvPr id="11" name="Groupe 10"/>
          <p:cNvGrpSpPr/>
          <p:nvPr/>
        </p:nvGrpSpPr>
        <p:grpSpPr>
          <a:xfrm>
            <a:off x="1581875" y="2126766"/>
            <a:ext cx="7400731" cy="2066105"/>
            <a:chOff x="1581875" y="2126766"/>
            <a:chExt cx="7400731" cy="2066105"/>
          </a:xfrm>
        </p:grpSpPr>
        <p:grpSp>
          <p:nvGrpSpPr>
            <p:cNvPr id="9" name="Groupe 8"/>
            <p:cNvGrpSpPr/>
            <p:nvPr/>
          </p:nvGrpSpPr>
          <p:grpSpPr>
            <a:xfrm>
              <a:off x="1581875" y="2126766"/>
              <a:ext cx="6955970" cy="1750343"/>
              <a:chOff x="1642691" y="2511254"/>
              <a:chExt cx="6955970" cy="1750343"/>
            </a:xfrm>
          </p:grpSpPr>
          <p:pic>
            <p:nvPicPr>
              <p:cNvPr id="2" name="Image 1"/>
              <p:cNvPicPr>
                <a:picLocks noChangeAspect="1"/>
              </p:cNvPicPr>
              <p:nvPr/>
            </p:nvPicPr>
            <p:blipFill>
              <a:blip r:embed="rId2"/>
              <a:stretch>
                <a:fillRect/>
              </a:stretch>
            </p:blipFill>
            <p:spPr>
              <a:xfrm>
                <a:off x="1751244" y="2547097"/>
                <a:ext cx="6847417" cy="1714500"/>
              </a:xfrm>
              <a:prstGeom prst="rect">
                <a:avLst/>
              </a:prstGeom>
            </p:spPr>
          </p:pic>
          <p:sp>
            <p:nvSpPr>
              <p:cNvPr id="8" name="Rectangle 7"/>
              <p:cNvSpPr/>
              <p:nvPr/>
            </p:nvSpPr>
            <p:spPr>
              <a:xfrm>
                <a:off x="1642691" y="2511254"/>
                <a:ext cx="1234393" cy="5598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a:p>
            </p:txBody>
          </p:sp>
        </p:grpSp>
        <p:sp>
          <p:nvSpPr>
            <p:cNvPr id="10" name="Rectangle 9"/>
            <p:cNvSpPr/>
            <p:nvPr/>
          </p:nvSpPr>
          <p:spPr>
            <a:xfrm>
              <a:off x="7748213" y="3633032"/>
              <a:ext cx="1234393" cy="5598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a:p>
          </p:txBody>
        </p:sp>
      </p:grpSp>
    </p:spTree>
    <p:extLst>
      <p:ext uri="{BB962C8B-B14F-4D97-AF65-F5344CB8AC3E}">
        <p14:creationId xmlns:p14="http://schemas.microsoft.com/office/powerpoint/2010/main" val="322087923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FR" dirty="0" smtClean="0"/>
              <a:t>L’éditeur de lien – Statique</a:t>
            </a:r>
            <a:endParaRPr lang="fr-FR" dirty="0"/>
          </a:p>
        </p:txBody>
      </p:sp>
      <p:sp>
        <p:nvSpPr>
          <p:cNvPr id="2" name="Espace réservé du texte 1"/>
          <p:cNvSpPr>
            <a:spLocks noGrp="1"/>
          </p:cNvSpPr>
          <p:nvPr>
            <p:ph type="body" sz="quarter" idx="10"/>
          </p:nvPr>
        </p:nvSpPr>
        <p:spPr/>
        <p:txBody>
          <a:bodyPr/>
          <a:lstStyle/>
          <a:p>
            <a:endParaRPr lang="fr-FR"/>
          </a:p>
        </p:txBody>
      </p:sp>
      <p:sp>
        <p:nvSpPr>
          <p:cNvPr id="7" name="Espace réservé du contenu 5"/>
          <p:cNvSpPr txBox="1">
            <a:spLocks/>
          </p:cNvSpPr>
          <p:nvPr/>
        </p:nvSpPr>
        <p:spPr>
          <a:xfrm>
            <a:off x="769036" y="1810394"/>
            <a:ext cx="9191346" cy="2575522"/>
          </a:xfrm>
          <a:prstGeom prst="rect">
            <a:avLst/>
          </a:prstGeom>
        </p:spPr>
        <p:txBody>
          <a:bodyPr vert="horz" lIns="101600" tIns="50800" rIns="101600" bIns="50800" rtlCol="0" anchor="ctr">
            <a:normAutofit/>
          </a:bodyPr>
          <a:lstStyle>
            <a:lvl1pPr marL="229500" indent="-229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1350" kern="1200">
                <a:solidFill>
                  <a:schemeClr val="tx2"/>
                </a:solidFill>
                <a:latin typeface="+mn-lt"/>
                <a:ea typeface="+mn-ea"/>
                <a:cs typeface="+mn-cs"/>
              </a:defRPr>
            </a:lvl1pPr>
            <a:lvl2pPr marL="472500" indent="-229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2pPr>
            <a:lvl3pPr marL="675000" indent="-202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1050" kern="1200">
                <a:solidFill>
                  <a:schemeClr val="tx2"/>
                </a:solidFill>
                <a:latin typeface="+mn-lt"/>
                <a:ea typeface="+mn-ea"/>
                <a:cs typeface="+mn-cs"/>
              </a:defRPr>
            </a:lvl3pPr>
            <a:lvl4pPr marL="931500" indent="-175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4pPr>
            <a:lvl5pPr marL="1201500" indent="-175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5pPr>
            <a:lvl6pPr marL="1425000" indent="-17145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6pPr>
            <a:lvl7pPr marL="1650000" indent="-17145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7pPr>
            <a:lvl8pPr marL="1875000" indent="-17145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8pPr>
            <a:lvl9pPr marL="2100000" indent="-17145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9pPr>
          </a:lstStyle>
          <a:p>
            <a:r>
              <a:rPr lang="fr-FR" sz="1778" dirty="0">
                <a:sym typeface="Wingdings" panose="05000000000000000000" pitchFamily="2" charset="2"/>
              </a:rPr>
              <a:t>Même si un seul fichier, on </a:t>
            </a:r>
            <a:r>
              <a:rPr lang="fr-FR" sz="1778" dirty="0" err="1">
                <a:sym typeface="Wingdings" panose="05000000000000000000" pitchFamily="2" charset="2"/>
              </a:rPr>
              <a:t>link</a:t>
            </a:r>
            <a:r>
              <a:rPr lang="fr-FR" sz="1778" dirty="0">
                <a:sym typeface="Wingdings" panose="05000000000000000000" pitchFamily="2" charset="2"/>
              </a:rPr>
              <a:t> toujours avec au minimum la </a:t>
            </a:r>
            <a:r>
              <a:rPr lang="fr-FR" sz="1778" dirty="0" err="1">
                <a:sym typeface="Wingdings" panose="05000000000000000000" pitchFamily="2" charset="2"/>
              </a:rPr>
              <a:t>libc</a:t>
            </a:r>
            <a:r>
              <a:rPr lang="fr-FR" sz="1778" dirty="0">
                <a:sym typeface="Wingdings" panose="05000000000000000000" pitchFamily="2" charset="2"/>
              </a:rPr>
              <a:t>. </a:t>
            </a:r>
            <a:r>
              <a:rPr lang="fr-FR" sz="1778" dirty="0" err="1">
                <a:sym typeface="Wingdings" panose="05000000000000000000" pitchFamily="2" charset="2"/>
              </a:rPr>
              <a:t>libc.a</a:t>
            </a:r>
            <a:r>
              <a:rPr lang="fr-FR" sz="1778" dirty="0">
                <a:sym typeface="Wingdings" panose="05000000000000000000" pitchFamily="2" charset="2"/>
              </a:rPr>
              <a:t> sous linux.</a:t>
            </a:r>
          </a:p>
          <a:p>
            <a:r>
              <a:rPr lang="fr-FR" sz="1778" dirty="0">
                <a:sym typeface="Wingdings" panose="05000000000000000000" pitchFamily="2" charset="2"/>
              </a:rPr>
              <a:t>Un fichier .a est une archive de fichiers .o</a:t>
            </a:r>
          </a:p>
          <a:p>
            <a:r>
              <a:rPr lang="fr-FR" sz="1778" dirty="0">
                <a:sym typeface="Wingdings" panose="05000000000000000000" pitchFamily="2" charset="2"/>
              </a:rPr>
              <a:t>L’éditeur de lien remplace les bouchons d’adresse de fonction par les vraies adresses des fonctions. Et c’est souvent là qu’arrivent les vrais problèmes…</a:t>
            </a:r>
          </a:p>
          <a:p>
            <a:r>
              <a:rPr lang="fr-FR" sz="1778" dirty="0">
                <a:sym typeface="Wingdings" panose="05000000000000000000" pitchFamily="2" charset="2"/>
              </a:rPr>
              <a:t>Cas particulier : la </a:t>
            </a:r>
            <a:r>
              <a:rPr lang="fr-FR" sz="1778" dirty="0" err="1">
                <a:sym typeface="Wingdings" panose="05000000000000000000" pitchFamily="2" charset="2"/>
              </a:rPr>
              <a:t>libc.a</a:t>
            </a:r>
            <a:r>
              <a:rPr lang="fr-FR" sz="1778" dirty="0">
                <a:sym typeface="Wingdings" panose="05000000000000000000" pitchFamily="2" charset="2"/>
              </a:rPr>
              <a:t> a un bouchon pour la fonction main(). Si elle n’existe pas, l’éditeur de lien renvoie une erreur</a:t>
            </a:r>
          </a:p>
        </p:txBody>
      </p:sp>
      <p:sp>
        <p:nvSpPr>
          <p:cNvPr id="3" name="Rectangle 2"/>
          <p:cNvSpPr/>
          <p:nvPr/>
        </p:nvSpPr>
        <p:spPr>
          <a:xfrm>
            <a:off x="3832567" y="4870824"/>
            <a:ext cx="3028778" cy="400110"/>
          </a:xfrm>
          <a:prstGeom prst="rect">
            <a:avLst/>
          </a:prstGeom>
        </p:spPr>
        <p:txBody>
          <a:bodyPr wrap="none">
            <a:spAutoFit/>
          </a:bodyPr>
          <a:lstStyle/>
          <a:p>
            <a:r>
              <a:rPr lang="fr-FR" sz="2000" dirty="0" err="1">
                <a:sym typeface="Wingdings" panose="05000000000000000000" pitchFamily="2" charset="2"/>
              </a:rPr>
              <a:t>program.o</a:t>
            </a:r>
            <a:r>
              <a:rPr lang="fr-FR" sz="2000" dirty="0">
                <a:sym typeface="Wingdings" panose="05000000000000000000" pitchFamily="2" charset="2"/>
              </a:rPr>
              <a:t>  program.exe </a:t>
            </a:r>
            <a:endParaRPr lang="fr-FR" sz="2000" dirty="0"/>
          </a:p>
        </p:txBody>
      </p:sp>
      <p:sp>
        <p:nvSpPr>
          <p:cNvPr id="6" name="Rectangle 5"/>
          <p:cNvSpPr/>
          <p:nvPr/>
        </p:nvSpPr>
        <p:spPr>
          <a:xfrm>
            <a:off x="3808073" y="1410284"/>
            <a:ext cx="3077766" cy="400110"/>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sz="2000" dirty="0"/>
              <a:t>Il </a:t>
            </a:r>
            <a:r>
              <a:rPr lang="fr-FR" sz="2000" dirty="0">
                <a:solidFill>
                  <a:srgbClr val="FF0000"/>
                </a:solidFill>
              </a:rPr>
              <a:t>agrège</a:t>
            </a:r>
            <a:r>
              <a:rPr lang="fr-FR" sz="2000" dirty="0"/>
              <a:t> les fichiers binaires</a:t>
            </a:r>
          </a:p>
        </p:txBody>
      </p:sp>
      <p:sp>
        <p:nvSpPr>
          <p:cNvPr id="8" name="Rectangle 7"/>
          <p:cNvSpPr/>
          <p:nvPr/>
        </p:nvSpPr>
        <p:spPr>
          <a:xfrm>
            <a:off x="3464830" y="4304248"/>
            <a:ext cx="3799758" cy="400110"/>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pPr algn="ctr"/>
            <a:r>
              <a:rPr lang="fr-FR" sz="2000" dirty="0"/>
              <a:t>L’exécutable produit est </a:t>
            </a:r>
            <a:r>
              <a:rPr lang="fr-FR" sz="2000" dirty="0">
                <a:solidFill>
                  <a:srgbClr val="FF0000"/>
                </a:solidFill>
              </a:rPr>
              <a:t>autonome</a:t>
            </a:r>
          </a:p>
        </p:txBody>
      </p:sp>
    </p:spTree>
    <p:extLst>
      <p:ext uri="{BB962C8B-B14F-4D97-AF65-F5344CB8AC3E}">
        <p14:creationId xmlns:p14="http://schemas.microsoft.com/office/powerpoint/2010/main" val="323453766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FR" dirty="0" smtClean="0"/>
              <a:t>L’éditeur de lien – Dynamique</a:t>
            </a:r>
            <a:endParaRPr lang="fr-FR" dirty="0"/>
          </a:p>
        </p:txBody>
      </p:sp>
      <p:sp>
        <p:nvSpPr>
          <p:cNvPr id="2" name="Espace réservé du texte 1"/>
          <p:cNvSpPr>
            <a:spLocks noGrp="1"/>
          </p:cNvSpPr>
          <p:nvPr>
            <p:ph type="body" sz="quarter" idx="10"/>
          </p:nvPr>
        </p:nvSpPr>
        <p:spPr/>
        <p:txBody>
          <a:bodyPr/>
          <a:lstStyle/>
          <a:p>
            <a:endParaRPr lang="fr-FR"/>
          </a:p>
        </p:txBody>
      </p:sp>
      <p:sp>
        <p:nvSpPr>
          <p:cNvPr id="7" name="Espace réservé du contenu 5"/>
          <p:cNvSpPr txBox="1">
            <a:spLocks/>
          </p:cNvSpPr>
          <p:nvPr/>
        </p:nvSpPr>
        <p:spPr>
          <a:xfrm>
            <a:off x="654845" y="1931242"/>
            <a:ext cx="9191346" cy="1678424"/>
          </a:xfrm>
          <a:prstGeom prst="rect">
            <a:avLst/>
          </a:prstGeom>
        </p:spPr>
        <p:txBody>
          <a:bodyPr vert="horz" lIns="101600" tIns="50800" rIns="101600" bIns="50800" rtlCol="0" anchor="ctr">
            <a:normAutofit/>
          </a:bodyPr>
          <a:lstStyle>
            <a:lvl1pPr marL="229500" indent="-229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1350" kern="1200">
                <a:solidFill>
                  <a:schemeClr val="tx2"/>
                </a:solidFill>
                <a:latin typeface="+mn-lt"/>
                <a:ea typeface="+mn-ea"/>
                <a:cs typeface="+mn-cs"/>
              </a:defRPr>
            </a:lvl1pPr>
            <a:lvl2pPr marL="472500" indent="-229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2pPr>
            <a:lvl3pPr marL="675000" indent="-202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1050" kern="1200">
                <a:solidFill>
                  <a:schemeClr val="tx2"/>
                </a:solidFill>
                <a:latin typeface="+mn-lt"/>
                <a:ea typeface="+mn-ea"/>
                <a:cs typeface="+mn-cs"/>
              </a:defRPr>
            </a:lvl3pPr>
            <a:lvl4pPr marL="931500" indent="-175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4pPr>
            <a:lvl5pPr marL="1201500" indent="-175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5pPr>
            <a:lvl6pPr marL="1425000" indent="-17145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6pPr>
            <a:lvl7pPr marL="1650000" indent="-17145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7pPr>
            <a:lvl8pPr marL="1875000" indent="-17145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8pPr>
            <a:lvl9pPr marL="2100000" indent="-17145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9pPr>
          </a:lstStyle>
          <a:p>
            <a:r>
              <a:rPr lang="fr-FR" sz="1778" dirty="0">
                <a:sym typeface="Wingdings" panose="05000000000000000000" pitchFamily="2" charset="2"/>
              </a:rPr>
              <a:t>Vous ne pourrez savoir qu’à l’exécution qu’une bibliothèque est corrompue ou inaccessible</a:t>
            </a:r>
          </a:p>
          <a:p>
            <a:r>
              <a:rPr lang="fr-FR" sz="1778" dirty="0">
                <a:sym typeface="Wingdings" panose="05000000000000000000" pitchFamily="2" charset="2"/>
              </a:rPr>
              <a:t>Une bibliothèque dynamique peut évoluer indépendamment de l’exécutable (pourvu qu’elle expose toujours la même API) = architecture plus souple.</a:t>
            </a:r>
          </a:p>
          <a:p>
            <a:pPr marL="0" indent="0">
              <a:buNone/>
            </a:pPr>
            <a:endParaRPr lang="fr-FR" sz="1778" dirty="0">
              <a:sym typeface="Wingdings" panose="05000000000000000000" pitchFamily="2" charset="2"/>
            </a:endParaRPr>
          </a:p>
        </p:txBody>
      </p:sp>
      <p:sp>
        <p:nvSpPr>
          <p:cNvPr id="3" name="Rectangle 2"/>
          <p:cNvSpPr/>
          <p:nvPr/>
        </p:nvSpPr>
        <p:spPr>
          <a:xfrm>
            <a:off x="1865940" y="4056110"/>
            <a:ext cx="2605200" cy="1015663"/>
          </a:xfrm>
          <a:prstGeom prst="rect">
            <a:avLst/>
          </a:prstGeom>
        </p:spPr>
        <p:txBody>
          <a:bodyPr wrap="none">
            <a:spAutoFit/>
          </a:bodyPr>
          <a:lstStyle/>
          <a:p>
            <a:r>
              <a:rPr lang="fr-FR" sz="2000" dirty="0">
                <a:sym typeface="Wingdings" panose="05000000000000000000" pitchFamily="2" charset="2"/>
              </a:rPr>
              <a:t>     </a:t>
            </a:r>
            <a:r>
              <a:rPr lang="fr-FR" sz="2000" dirty="0" err="1">
                <a:sym typeface="Wingdings" panose="05000000000000000000" pitchFamily="2" charset="2"/>
              </a:rPr>
              <a:t>other.a</a:t>
            </a:r>
            <a:endParaRPr lang="fr-FR" sz="2000" dirty="0">
              <a:sym typeface="Wingdings" panose="05000000000000000000" pitchFamily="2" charset="2"/>
            </a:endParaRPr>
          </a:p>
          <a:p>
            <a:r>
              <a:rPr lang="fr-FR" sz="2000" dirty="0" err="1">
                <a:sym typeface="Wingdings" panose="05000000000000000000" pitchFamily="2" charset="2"/>
              </a:rPr>
              <a:t>program.o</a:t>
            </a:r>
            <a:r>
              <a:rPr lang="fr-FR" sz="2000" dirty="0">
                <a:sym typeface="Wingdings" panose="05000000000000000000" pitchFamily="2" charset="2"/>
              </a:rPr>
              <a:t>  program </a:t>
            </a:r>
          </a:p>
          <a:p>
            <a:r>
              <a:rPr lang="fr-FR" sz="2000" dirty="0">
                <a:sym typeface="Wingdings" panose="05000000000000000000" pitchFamily="2" charset="2"/>
              </a:rPr>
              <a:t>another.so</a:t>
            </a:r>
            <a:endParaRPr lang="fr-FR" sz="2000" dirty="0"/>
          </a:p>
        </p:txBody>
      </p:sp>
      <p:sp>
        <p:nvSpPr>
          <p:cNvPr id="6" name="Rectangle 5"/>
          <p:cNvSpPr/>
          <p:nvPr/>
        </p:nvSpPr>
        <p:spPr>
          <a:xfrm>
            <a:off x="5580137" y="4056109"/>
            <a:ext cx="3142592" cy="1015663"/>
          </a:xfrm>
          <a:prstGeom prst="rect">
            <a:avLst/>
          </a:prstGeom>
        </p:spPr>
        <p:txBody>
          <a:bodyPr wrap="none">
            <a:spAutoFit/>
          </a:bodyPr>
          <a:lstStyle/>
          <a:p>
            <a:r>
              <a:rPr lang="fr-FR" sz="2000" dirty="0">
                <a:sym typeface="Wingdings" panose="05000000000000000000" pitchFamily="2" charset="2"/>
              </a:rPr>
              <a:t>      other.lib</a:t>
            </a:r>
          </a:p>
          <a:p>
            <a:r>
              <a:rPr lang="fr-FR" sz="2000" dirty="0">
                <a:sym typeface="Wingdings" panose="05000000000000000000" pitchFamily="2" charset="2"/>
              </a:rPr>
              <a:t>program.obj  program.exe</a:t>
            </a:r>
          </a:p>
          <a:p>
            <a:r>
              <a:rPr lang="fr-FR" sz="2000" dirty="0">
                <a:sym typeface="Wingdings" panose="05000000000000000000" pitchFamily="2" charset="2"/>
              </a:rPr>
              <a:t>  another.dll </a:t>
            </a:r>
            <a:endParaRPr lang="fr-FR" sz="2000" dirty="0"/>
          </a:p>
        </p:txBody>
      </p:sp>
      <p:sp>
        <p:nvSpPr>
          <p:cNvPr id="8" name="Rectangle 7"/>
          <p:cNvSpPr/>
          <p:nvPr/>
        </p:nvSpPr>
        <p:spPr>
          <a:xfrm>
            <a:off x="2418445" y="1319979"/>
            <a:ext cx="5241307" cy="400110"/>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sz="2000" dirty="0"/>
              <a:t>Il </a:t>
            </a:r>
            <a:r>
              <a:rPr lang="fr-FR" sz="2000" dirty="0">
                <a:solidFill>
                  <a:srgbClr val="FF0000"/>
                </a:solidFill>
              </a:rPr>
              <a:t>renseigne</a:t>
            </a:r>
            <a:r>
              <a:rPr lang="fr-FR" sz="2000" dirty="0"/>
              <a:t> les adresses des fonctions appelables</a:t>
            </a:r>
          </a:p>
        </p:txBody>
      </p:sp>
      <p:sp>
        <p:nvSpPr>
          <p:cNvPr id="9" name="Rectangle 8"/>
          <p:cNvSpPr/>
          <p:nvPr/>
        </p:nvSpPr>
        <p:spPr>
          <a:xfrm>
            <a:off x="2843464" y="3393349"/>
            <a:ext cx="4391267" cy="400110"/>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pPr algn="ctr"/>
            <a:r>
              <a:rPr lang="fr-FR" sz="2000" dirty="0"/>
              <a:t>L’exécutable produit n’est </a:t>
            </a:r>
            <a:r>
              <a:rPr lang="fr-FR" sz="2000" dirty="0">
                <a:solidFill>
                  <a:srgbClr val="FF0000"/>
                </a:solidFill>
              </a:rPr>
              <a:t>pas autonome</a:t>
            </a:r>
          </a:p>
        </p:txBody>
      </p:sp>
    </p:spTree>
    <p:extLst>
      <p:ext uri="{BB962C8B-B14F-4D97-AF65-F5344CB8AC3E}">
        <p14:creationId xmlns:p14="http://schemas.microsoft.com/office/powerpoint/2010/main" val="123892194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654958" y="434046"/>
            <a:ext cx="7249902" cy="272371"/>
          </a:xfrm>
        </p:spPr>
        <p:txBody>
          <a:bodyPr/>
          <a:lstStyle/>
          <a:p>
            <a:r>
              <a:rPr lang="fr-FR" dirty="0" smtClean="0"/>
              <a:t>Un exemple avec GCC (une fois n’est pas coutume)</a:t>
            </a:r>
            <a:endParaRPr lang="fr-FR" dirty="0"/>
          </a:p>
        </p:txBody>
      </p:sp>
      <p:sp>
        <p:nvSpPr>
          <p:cNvPr id="3" name="Espace réservé du texte 2"/>
          <p:cNvSpPr>
            <a:spLocks noGrp="1"/>
          </p:cNvSpPr>
          <p:nvPr>
            <p:ph type="body" sz="quarter" idx="10"/>
          </p:nvPr>
        </p:nvSpPr>
        <p:spPr/>
        <p:txBody>
          <a:bodyPr/>
          <a:lstStyle/>
          <a:p>
            <a:endParaRPr lang="fr-FR" dirty="0"/>
          </a:p>
        </p:txBody>
      </p:sp>
      <p:sp>
        <p:nvSpPr>
          <p:cNvPr id="5" name="Rectangle 4"/>
          <p:cNvSpPr/>
          <p:nvPr/>
        </p:nvSpPr>
        <p:spPr>
          <a:xfrm>
            <a:off x="1248865" y="4238778"/>
            <a:ext cx="8169762" cy="1050031"/>
          </a:xfrm>
          <a:prstGeom prst="rect">
            <a:avLst/>
          </a:prstGeom>
        </p:spPr>
        <p:txBody>
          <a:bodyPr wrap="square">
            <a:spAutoFit/>
          </a:bodyPr>
          <a:lstStyle/>
          <a:p>
            <a:r>
              <a:rPr lang="fr-FR" sz="1556" b="1" dirty="0">
                <a:sym typeface="Wingdings" panose="05000000000000000000" pitchFamily="2" charset="2"/>
              </a:rPr>
              <a:t>À noter</a:t>
            </a:r>
          </a:p>
          <a:p>
            <a:r>
              <a:rPr lang="fr-FR" sz="1556" dirty="0">
                <a:sym typeface="Wingdings" panose="05000000000000000000" pitchFamily="2" charset="2"/>
              </a:rPr>
              <a:t>Option –L. pour ajouter le répertoire courant à la liste des </a:t>
            </a:r>
            <a:r>
              <a:rPr lang="fr-FR" sz="1556" dirty="0" err="1">
                <a:sym typeface="Wingdings" panose="05000000000000000000" pitchFamily="2" charset="2"/>
              </a:rPr>
              <a:t>paths</a:t>
            </a:r>
            <a:r>
              <a:rPr lang="fr-FR" sz="1556" dirty="0">
                <a:sym typeface="Wingdings" panose="05000000000000000000" pitchFamily="2" charset="2"/>
              </a:rPr>
              <a:t> de recherche d’une bibliothèque</a:t>
            </a:r>
          </a:p>
          <a:p>
            <a:r>
              <a:rPr lang="fr-FR" sz="1556" dirty="0">
                <a:sym typeface="Wingdings" panose="05000000000000000000" pitchFamily="2" charset="2"/>
              </a:rPr>
              <a:t>Lors de l’exécution, le système doit savoir où se trouve la lib utilisée. </a:t>
            </a:r>
            <a:br>
              <a:rPr lang="fr-FR" sz="1556" dirty="0">
                <a:sym typeface="Wingdings" panose="05000000000000000000" pitchFamily="2" charset="2"/>
              </a:rPr>
            </a:br>
            <a:r>
              <a:rPr lang="fr-FR" sz="1556" dirty="0">
                <a:sym typeface="Wingdings" panose="05000000000000000000" pitchFamily="2" charset="2"/>
              </a:rPr>
              <a:t>Il faut mettre à jour LD_LIBRARY_PATH ou passer le path en paramètre : -</a:t>
            </a:r>
            <a:r>
              <a:rPr lang="fr-FR" sz="1556" dirty="0" err="1">
                <a:sym typeface="Wingdings" panose="05000000000000000000" pitchFamily="2" charset="2"/>
              </a:rPr>
              <a:t>rpath</a:t>
            </a:r>
            <a:r>
              <a:rPr lang="fr-FR" sz="1556" dirty="0">
                <a:sym typeface="Wingdings" panose="05000000000000000000" pitchFamily="2" charset="2"/>
              </a:rPr>
              <a:t>=[</a:t>
            </a:r>
            <a:r>
              <a:rPr lang="fr-FR" sz="1556" dirty="0" err="1">
                <a:sym typeface="Wingdings" panose="05000000000000000000" pitchFamily="2" charset="2"/>
              </a:rPr>
              <a:t>dir</a:t>
            </a:r>
            <a:r>
              <a:rPr lang="fr-FR" sz="1556" dirty="0">
                <a:sym typeface="Wingdings" panose="05000000000000000000" pitchFamily="2" charset="2"/>
              </a:rPr>
              <a:t>]</a:t>
            </a:r>
          </a:p>
        </p:txBody>
      </p:sp>
      <p:sp>
        <p:nvSpPr>
          <p:cNvPr id="6" name="Rectangle 5"/>
          <p:cNvSpPr/>
          <p:nvPr/>
        </p:nvSpPr>
        <p:spPr>
          <a:xfrm>
            <a:off x="5645902" y="1512423"/>
            <a:ext cx="3639021" cy="331757"/>
          </a:xfrm>
          <a:prstGeom prst="rect">
            <a:avLst/>
          </a:prstGeom>
        </p:spPr>
        <p:txBody>
          <a:bodyPr wrap="square">
            <a:spAutoFit/>
          </a:bodyPr>
          <a:lstStyle/>
          <a:p>
            <a:pPr lvl="1"/>
            <a:r>
              <a:rPr lang="pt-BR" sz="1556" dirty="0">
                <a:latin typeface="Cascadia Code" panose="020B0609020000020004" pitchFamily="49" charset="0"/>
                <a:cs typeface="Cascadia Code" panose="020B0609020000020004" pitchFamily="49" charset="0"/>
                <a:sym typeface="Wingdings" panose="05000000000000000000" pitchFamily="2" charset="2"/>
              </a:rPr>
              <a:t>gcc v3.c -fPIC  -o v3.o</a:t>
            </a:r>
          </a:p>
        </p:txBody>
      </p:sp>
      <p:sp>
        <p:nvSpPr>
          <p:cNvPr id="7" name="Rectangle 6"/>
          <p:cNvSpPr/>
          <p:nvPr/>
        </p:nvSpPr>
        <p:spPr>
          <a:xfrm>
            <a:off x="1085802" y="2100276"/>
            <a:ext cx="6110243" cy="331757"/>
          </a:xfrm>
          <a:prstGeom prst="rect">
            <a:avLst/>
          </a:prstGeom>
        </p:spPr>
        <p:txBody>
          <a:bodyPr wrap="square">
            <a:spAutoFit/>
          </a:bodyPr>
          <a:lstStyle/>
          <a:p>
            <a:pPr lvl="1"/>
            <a:r>
              <a:rPr lang="en-US" sz="1556" dirty="0" err="1">
                <a:sym typeface="Wingdings" panose="05000000000000000000" pitchFamily="2" charset="2"/>
              </a:rPr>
              <a:t>Création</a:t>
            </a:r>
            <a:r>
              <a:rPr lang="en-US" sz="1556" dirty="0">
                <a:sym typeface="Wingdings" panose="05000000000000000000" pitchFamily="2" charset="2"/>
              </a:rPr>
              <a:t> </a:t>
            </a:r>
            <a:r>
              <a:rPr lang="en-US" sz="1556" dirty="0" err="1">
                <a:sym typeface="Wingdings" panose="05000000000000000000" pitchFamily="2" charset="2"/>
              </a:rPr>
              <a:t>d’une</a:t>
            </a:r>
            <a:r>
              <a:rPr lang="en-US" sz="1556" dirty="0">
                <a:sym typeface="Wingdings" panose="05000000000000000000" pitchFamily="2" charset="2"/>
              </a:rPr>
              <a:t> lib </a:t>
            </a:r>
            <a:r>
              <a:rPr lang="en-US" sz="1556" dirty="0" err="1">
                <a:sym typeface="Wingdings" panose="05000000000000000000" pitchFamily="2" charset="2"/>
              </a:rPr>
              <a:t>dynamique</a:t>
            </a:r>
            <a:endParaRPr lang="en-US" sz="1556" dirty="0">
              <a:sym typeface="Wingdings" panose="05000000000000000000" pitchFamily="2" charset="2"/>
            </a:endParaRPr>
          </a:p>
        </p:txBody>
      </p:sp>
      <p:sp>
        <p:nvSpPr>
          <p:cNvPr id="8" name="Rectangle 7"/>
          <p:cNvSpPr/>
          <p:nvPr/>
        </p:nvSpPr>
        <p:spPr>
          <a:xfrm>
            <a:off x="1105704" y="2721753"/>
            <a:ext cx="3035218" cy="810607"/>
          </a:xfrm>
          <a:prstGeom prst="rect">
            <a:avLst/>
          </a:prstGeom>
        </p:spPr>
        <p:txBody>
          <a:bodyPr wrap="square">
            <a:spAutoFit/>
          </a:bodyPr>
          <a:lstStyle/>
          <a:p>
            <a:pPr lvl="1" algn="ctr"/>
            <a:r>
              <a:rPr lang="en-US" sz="1556" dirty="0" err="1">
                <a:sym typeface="Wingdings" panose="05000000000000000000" pitchFamily="2" charset="2"/>
              </a:rPr>
              <a:t>Création</a:t>
            </a:r>
            <a:r>
              <a:rPr lang="en-US" sz="1556" dirty="0">
                <a:sym typeface="Wingdings" panose="05000000000000000000" pitchFamily="2" charset="2"/>
              </a:rPr>
              <a:t> </a:t>
            </a:r>
            <a:r>
              <a:rPr lang="en-US" sz="1556" dirty="0" err="1">
                <a:sym typeface="Wingdings" panose="05000000000000000000" pitchFamily="2" charset="2"/>
              </a:rPr>
              <a:t>d’une</a:t>
            </a:r>
            <a:r>
              <a:rPr lang="en-US" sz="1556" dirty="0">
                <a:sym typeface="Wingdings" panose="05000000000000000000" pitchFamily="2" charset="2"/>
              </a:rPr>
              <a:t> lib </a:t>
            </a:r>
            <a:r>
              <a:rPr lang="en-US" sz="1556" dirty="0" err="1">
                <a:sym typeface="Wingdings" panose="05000000000000000000" pitchFamily="2" charset="2"/>
              </a:rPr>
              <a:t>statique</a:t>
            </a:r>
            <a:r>
              <a:rPr lang="en-US" sz="1556" dirty="0">
                <a:sym typeface="Wingdings" panose="05000000000000000000" pitchFamily="2" charset="2"/>
              </a:rPr>
              <a:t/>
            </a:r>
            <a:br>
              <a:rPr lang="en-US" sz="1556" dirty="0">
                <a:sym typeface="Wingdings" panose="05000000000000000000" pitchFamily="2" charset="2"/>
              </a:rPr>
            </a:br>
            <a:r>
              <a:rPr lang="en-US" sz="1556" dirty="0">
                <a:sym typeface="Wingdings" panose="05000000000000000000" pitchFamily="2" charset="2"/>
              </a:rPr>
              <a:t>= </a:t>
            </a:r>
            <a:r>
              <a:rPr lang="fr-FR" sz="1556" dirty="0">
                <a:sym typeface="Wingdings" panose="05000000000000000000" pitchFamily="2" charset="2"/>
              </a:rPr>
              <a:t>mise en archive</a:t>
            </a:r>
            <a:endParaRPr lang="fr-FR" sz="1556" dirty="0"/>
          </a:p>
          <a:p>
            <a:pPr lvl="1" algn="ctr"/>
            <a:endParaRPr lang="fr-FR" sz="1556" dirty="0"/>
          </a:p>
        </p:txBody>
      </p:sp>
      <p:sp>
        <p:nvSpPr>
          <p:cNvPr id="9" name="Rectangle 8"/>
          <p:cNvSpPr/>
          <p:nvPr/>
        </p:nvSpPr>
        <p:spPr>
          <a:xfrm>
            <a:off x="1919733" y="3470924"/>
            <a:ext cx="1441869" cy="331757"/>
          </a:xfrm>
          <a:prstGeom prst="rect">
            <a:avLst/>
          </a:prstGeom>
        </p:spPr>
        <p:txBody>
          <a:bodyPr wrap="none">
            <a:spAutoFit/>
          </a:bodyPr>
          <a:lstStyle/>
          <a:p>
            <a:pPr lvl="1" algn="ctr"/>
            <a:r>
              <a:rPr lang="en-US" sz="1556" dirty="0">
                <a:sym typeface="Wingdings" panose="05000000000000000000" pitchFamily="2" charset="2"/>
              </a:rPr>
              <a:t>Execution</a:t>
            </a:r>
            <a:endParaRPr lang="fr-FR" sz="1556" dirty="0"/>
          </a:p>
        </p:txBody>
      </p:sp>
      <p:sp>
        <p:nvSpPr>
          <p:cNvPr id="10" name="Rectangle 9"/>
          <p:cNvSpPr/>
          <p:nvPr/>
        </p:nvSpPr>
        <p:spPr>
          <a:xfrm>
            <a:off x="5921943" y="2096173"/>
            <a:ext cx="3461204" cy="331757"/>
          </a:xfrm>
          <a:prstGeom prst="rect">
            <a:avLst/>
          </a:prstGeom>
        </p:spPr>
        <p:txBody>
          <a:bodyPr wrap="none">
            <a:spAutoFit/>
          </a:bodyPr>
          <a:lstStyle/>
          <a:p>
            <a:r>
              <a:rPr lang="en-US" sz="1556" dirty="0" err="1">
                <a:latin typeface="Cascadia Code" panose="020B0609020000020004" pitchFamily="49" charset="0"/>
                <a:cs typeface="Cascadia Code" panose="020B0609020000020004" pitchFamily="49" charset="0"/>
                <a:sym typeface="Wingdings" panose="05000000000000000000" pitchFamily="2" charset="2"/>
              </a:rPr>
              <a:t>gcc</a:t>
            </a:r>
            <a:r>
              <a:rPr lang="en-US" sz="1556" dirty="0">
                <a:latin typeface="Cascadia Code" panose="020B0609020000020004" pitchFamily="49" charset="0"/>
                <a:cs typeface="Cascadia Code" panose="020B0609020000020004" pitchFamily="49" charset="0"/>
                <a:sym typeface="Wingdings" panose="05000000000000000000" pitchFamily="2" charset="2"/>
              </a:rPr>
              <a:t> -shared v3.o -o libv3.so</a:t>
            </a:r>
            <a:endParaRPr lang="fr-FR" sz="1556" dirty="0">
              <a:latin typeface="Cascadia Code" panose="020B0609020000020004" pitchFamily="49" charset="0"/>
              <a:cs typeface="Cascadia Code" panose="020B0609020000020004" pitchFamily="49" charset="0"/>
            </a:endParaRPr>
          </a:p>
        </p:txBody>
      </p:sp>
      <p:sp>
        <p:nvSpPr>
          <p:cNvPr id="11" name="Rectangle 10"/>
          <p:cNvSpPr/>
          <p:nvPr/>
        </p:nvSpPr>
        <p:spPr>
          <a:xfrm>
            <a:off x="5767771" y="2725279"/>
            <a:ext cx="3220753" cy="331757"/>
          </a:xfrm>
          <a:prstGeom prst="rect">
            <a:avLst/>
          </a:prstGeom>
        </p:spPr>
        <p:txBody>
          <a:bodyPr wrap="none">
            <a:spAutoFit/>
          </a:bodyPr>
          <a:lstStyle/>
          <a:p>
            <a:pPr lvl="1"/>
            <a:r>
              <a:rPr lang="fr-FR" sz="1556" dirty="0" err="1">
                <a:latin typeface="Cascadia Code" panose="020B0609020000020004" pitchFamily="49" charset="0"/>
                <a:cs typeface="Cascadia Code" panose="020B0609020000020004" pitchFamily="49" charset="0"/>
              </a:rPr>
              <a:t>ar</a:t>
            </a:r>
            <a:r>
              <a:rPr lang="fr-FR" sz="1556" dirty="0">
                <a:latin typeface="Cascadia Code" panose="020B0609020000020004" pitchFamily="49" charset="0"/>
                <a:cs typeface="Cascadia Code" panose="020B0609020000020004" pitchFamily="49" charset="0"/>
              </a:rPr>
              <a:t> </a:t>
            </a:r>
            <a:r>
              <a:rPr lang="fr-FR" sz="1556" dirty="0" err="1">
                <a:latin typeface="Cascadia Code" panose="020B0609020000020004" pitchFamily="49" charset="0"/>
                <a:cs typeface="Cascadia Code" panose="020B0609020000020004" pitchFamily="49" charset="0"/>
              </a:rPr>
              <a:t>rcs</a:t>
            </a:r>
            <a:r>
              <a:rPr lang="fr-FR" sz="1556" dirty="0">
                <a:latin typeface="Cascadia Code" panose="020B0609020000020004" pitchFamily="49" charset="0"/>
                <a:cs typeface="Cascadia Code" panose="020B0609020000020004" pitchFamily="49" charset="0"/>
              </a:rPr>
              <a:t> liboutv3.a </a:t>
            </a:r>
            <a:r>
              <a:rPr lang="en-US" sz="1556" dirty="0">
                <a:latin typeface="Cascadia Code" panose="020B0609020000020004" pitchFamily="49" charset="0"/>
                <a:cs typeface="Cascadia Code" panose="020B0609020000020004" pitchFamily="49" charset="0"/>
                <a:sym typeface="Wingdings" panose="05000000000000000000" pitchFamily="2" charset="2"/>
              </a:rPr>
              <a:t>v3.o</a:t>
            </a:r>
            <a:endParaRPr lang="fr-FR" sz="1556" dirty="0">
              <a:latin typeface="Cascadia Code" panose="020B0609020000020004" pitchFamily="49" charset="0"/>
              <a:cs typeface="Cascadia Code" panose="020B0609020000020004" pitchFamily="49" charset="0"/>
            </a:endParaRPr>
          </a:p>
        </p:txBody>
      </p:sp>
      <p:sp>
        <p:nvSpPr>
          <p:cNvPr id="12" name="Rectangle 11"/>
          <p:cNvSpPr/>
          <p:nvPr/>
        </p:nvSpPr>
        <p:spPr>
          <a:xfrm>
            <a:off x="5921943" y="3460619"/>
            <a:ext cx="2940660" cy="331757"/>
          </a:xfrm>
          <a:prstGeom prst="rect">
            <a:avLst/>
          </a:prstGeom>
        </p:spPr>
        <p:txBody>
          <a:bodyPr wrap="square">
            <a:spAutoFit/>
          </a:bodyPr>
          <a:lstStyle/>
          <a:p>
            <a:pPr lvl="1"/>
            <a:r>
              <a:rPr lang="fr-FR" sz="1556" dirty="0" err="1">
                <a:latin typeface="Cascadia Code" panose="020B0609020000020004" pitchFamily="49" charset="0"/>
                <a:cs typeface="Cascadia Code" panose="020B0609020000020004" pitchFamily="49" charset="0"/>
              </a:rPr>
              <a:t>gcc</a:t>
            </a:r>
            <a:r>
              <a:rPr lang="fr-FR" sz="1556" dirty="0">
                <a:latin typeface="Cascadia Code" panose="020B0609020000020004" pitchFamily="49" charset="0"/>
                <a:cs typeface="Cascadia Code" panose="020B0609020000020004" pitchFamily="49" charset="0"/>
              </a:rPr>
              <a:t> </a:t>
            </a:r>
            <a:r>
              <a:rPr lang="fr-FR" sz="1556" dirty="0" err="1">
                <a:latin typeface="Cascadia Code" panose="020B0609020000020004" pitchFamily="49" charset="0"/>
                <a:cs typeface="Cascadia Code" panose="020B0609020000020004" pitchFamily="49" charset="0"/>
              </a:rPr>
              <a:t>main.o</a:t>
            </a:r>
            <a:r>
              <a:rPr lang="fr-FR" sz="1556" dirty="0">
                <a:latin typeface="Cascadia Code" panose="020B0609020000020004" pitchFamily="49" charset="0"/>
                <a:cs typeface="Cascadia Code" panose="020B0609020000020004" pitchFamily="49" charset="0"/>
              </a:rPr>
              <a:t> -lv3 -L.</a:t>
            </a:r>
          </a:p>
        </p:txBody>
      </p:sp>
      <p:sp>
        <p:nvSpPr>
          <p:cNvPr id="13" name="Rectangle 12"/>
          <p:cNvSpPr/>
          <p:nvPr/>
        </p:nvSpPr>
        <p:spPr>
          <a:xfrm>
            <a:off x="176630" y="1322897"/>
            <a:ext cx="5080000" cy="571182"/>
          </a:xfrm>
          <a:prstGeom prst="rect">
            <a:avLst/>
          </a:prstGeom>
        </p:spPr>
        <p:txBody>
          <a:bodyPr>
            <a:spAutoFit/>
          </a:bodyPr>
          <a:lstStyle/>
          <a:p>
            <a:pPr lvl="1" algn="ctr"/>
            <a:r>
              <a:rPr lang="pt-BR" sz="1556" dirty="0">
                <a:sym typeface="Wingdings" panose="05000000000000000000" pitchFamily="2" charset="2"/>
              </a:rPr>
              <a:t>Création du fichier objet (</a:t>
            </a:r>
            <a:r>
              <a:rPr lang="fr-FR" sz="1556" dirty="0"/>
              <a:t>position-</a:t>
            </a:r>
            <a:r>
              <a:rPr lang="fr-FR" sz="1556" dirty="0" err="1"/>
              <a:t>independent</a:t>
            </a:r>
            <a:r>
              <a:rPr lang="fr-FR" sz="1556" dirty="0"/>
              <a:t> code = adressage relatif en mémoire</a:t>
            </a:r>
            <a:r>
              <a:rPr lang="pt-BR" sz="1556" dirty="0">
                <a:sym typeface="Wingdings" panose="05000000000000000000" pitchFamily="2" charset="2"/>
              </a:rPr>
              <a:t>)</a:t>
            </a:r>
          </a:p>
        </p:txBody>
      </p:sp>
    </p:spTree>
    <p:extLst>
      <p:ext uri="{BB962C8B-B14F-4D97-AF65-F5344CB8AC3E}">
        <p14:creationId xmlns:p14="http://schemas.microsoft.com/office/powerpoint/2010/main" val="359331191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Résumé de la chaine complète</a:t>
            </a:r>
            <a:endParaRPr lang="fr-FR" dirty="0"/>
          </a:p>
        </p:txBody>
      </p:sp>
      <p:sp>
        <p:nvSpPr>
          <p:cNvPr id="3" name="Espace réservé du texte 2"/>
          <p:cNvSpPr>
            <a:spLocks noGrp="1"/>
          </p:cNvSpPr>
          <p:nvPr>
            <p:ph type="body" sz="quarter" idx="10"/>
          </p:nvPr>
        </p:nvSpPr>
        <p:spPr/>
        <p:txBody>
          <a:bodyPr/>
          <a:lstStyle/>
          <a:p>
            <a:endParaRPr lang="fr-FR"/>
          </a:p>
        </p:txBody>
      </p:sp>
      <p:sp>
        <p:nvSpPr>
          <p:cNvPr id="5" name="Espace réservé du texte 4"/>
          <p:cNvSpPr>
            <a:spLocks noGrp="1"/>
          </p:cNvSpPr>
          <p:nvPr>
            <p:ph type="body" idx="4294967295"/>
          </p:nvPr>
        </p:nvSpPr>
        <p:spPr>
          <a:xfrm>
            <a:off x="577931" y="1407472"/>
            <a:ext cx="2743200" cy="496887"/>
          </a:xfrm>
        </p:spPr>
        <p:txBody>
          <a:bodyPr/>
          <a:lstStyle/>
          <a:p>
            <a:pPr marL="0" indent="0" algn="ctr">
              <a:buNone/>
            </a:pPr>
            <a:r>
              <a:rPr lang="fr-FR" sz="2222" dirty="0">
                <a:solidFill>
                  <a:schemeClr val="accent2"/>
                </a:solidFill>
              </a:rPr>
              <a:t>Linux (GCC)</a:t>
            </a:r>
          </a:p>
        </p:txBody>
      </p:sp>
      <p:sp>
        <p:nvSpPr>
          <p:cNvPr id="6" name="Espace réservé du contenu 5"/>
          <p:cNvSpPr>
            <a:spLocks noGrp="1"/>
          </p:cNvSpPr>
          <p:nvPr>
            <p:ph sz="half" idx="4294967295"/>
          </p:nvPr>
        </p:nvSpPr>
        <p:spPr>
          <a:xfrm>
            <a:off x="150643" y="1943100"/>
            <a:ext cx="2998788" cy="3470275"/>
          </a:xfrm>
        </p:spPr>
        <p:txBody>
          <a:bodyPr>
            <a:noAutofit/>
          </a:bodyPr>
          <a:lstStyle/>
          <a:p>
            <a:pPr marL="0" indent="0" algn="r">
              <a:buNone/>
            </a:pPr>
            <a:r>
              <a:rPr lang="fr-FR" sz="1778" dirty="0" err="1" smtClean="0"/>
              <a:t>gcc</a:t>
            </a:r>
            <a:r>
              <a:rPr lang="fr-FR" sz="1778" dirty="0" smtClean="0"/>
              <a:t> </a:t>
            </a:r>
            <a:r>
              <a:rPr lang="fr-FR" sz="1778" dirty="0"/>
              <a:t>-E -o </a:t>
            </a:r>
            <a:r>
              <a:rPr lang="fr-FR" sz="1778" dirty="0" err="1"/>
              <a:t>main.i</a:t>
            </a:r>
            <a:r>
              <a:rPr lang="fr-FR" sz="1778" dirty="0"/>
              <a:t> </a:t>
            </a:r>
            <a:r>
              <a:rPr lang="fr-FR" sz="1778" dirty="0" err="1"/>
              <a:t>main.c</a:t>
            </a:r>
            <a:endParaRPr lang="fr-FR" sz="1778" dirty="0"/>
          </a:p>
          <a:p>
            <a:pPr algn="r"/>
            <a:endParaRPr lang="fr-FR" sz="1778" dirty="0"/>
          </a:p>
          <a:p>
            <a:pPr marL="0" indent="0" algn="r">
              <a:buNone/>
            </a:pPr>
            <a:r>
              <a:rPr lang="fr-FR" sz="1778" dirty="0"/>
              <a:t/>
            </a:r>
            <a:br>
              <a:rPr lang="fr-FR" sz="1778" dirty="0"/>
            </a:br>
            <a:r>
              <a:rPr lang="fr-FR" sz="1778" dirty="0" err="1" smtClean="0"/>
              <a:t>gcc</a:t>
            </a:r>
            <a:r>
              <a:rPr lang="fr-FR" sz="1778" dirty="0" smtClean="0"/>
              <a:t> </a:t>
            </a:r>
            <a:r>
              <a:rPr lang="fr-FR" sz="1778" dirty="0"/>
              <a:t>-S </a:t>
            </a:r>
            <a:r>
              <a:rPr lang="fr-FR" sz="1778" dirty="0" err="1"/>
              <a:t>main.c</a:t>
            </a:r>
            <a:endParaRPr lang="fr-FR" sz="1778" dirty="0"/>
          </a:p>
          <a:p>
            <a:pPr algn="r"/>
            <a:endParaRPr lang="fr-FR" sz="1778" dirty="0"/>
          </a:p>
          <a:p>
            <a:pPr marL="0" indent="0" algn="r">
              <a:buNone/>
            </a:pPr>
            <a:r>
              <a:rPr lang="fr-FR" sz="1778" dirty="0" err="1" smtClean="0"/>
              <a:t>gcc</a:t>
            </a:r>
            <a:r>
              <a:rPr lang="fr-FR" sz="1778" dirty="0" smtClean="0"/>
              <a:t> </a:t>
            </a:r>
            <a:r>
              <a:rPr lang="fr-FR" sz="1778" dirty="0"/>
              <a:t>-c </a:t>
            </a:r>
            <a:r>
              <a:rPr lang="fr-FR" sz="1778" dirty="0" err="1"/>
              <a:t>main.c</a:t>
            </a:r>
            <a:endParaRPr lang="fr-FR" sz="1778" dirty="0"/>
          </a:p>
          <a:p>
            <a:pPr algn="r"/>
            <a:endParaRPr lang="fr-FR" sz="1778" dirty="0"/>
          </a:p>
          <a:p>
            <a:pPr marL="0" indent="0" algn="r">
              <a:buNone/>
            </a:pPr>
            <a:r>
              <a:rPr lang="fr-FR" sz="1778" dirty="0"/>
              <a:t/>
            </a:r>
            <a:br>
              <a:rPr lang="fr-FR" sz="1778" dirty="0"/>
            </a:br>
            <a:r>
              <a:rPr lang="fr-FR" sz="1778" dirty="0" err="1" smtClean="0"/>
              <a:t>gcc</a:t>
            </a:r>
            <a:r>
              <a:rPr lang="fr-FR" sz="1778" dirty="0" smtClean="0"/>
              <a:t> </a:t>
            </a:r>
            <a:r>
              <a:rPr lang="fr-FR" sz="1778" dirty="0"/>
              <a:t>-o main </a:t>
            </a:r>
            <a:r>
              <a:rPr lang="fr-FR" sz="1778" dirty="0" err="1"/>
              <a:t>main.c</a:t>
            </a:r>
            <a:endParaRPr lang="fr-FR" sz="1778" dirty="0"/>
          </a:p>
        </p:txBody>
      </p:sp>
      <p:sp>
        <p:nvSpPr>
          <p:cNvPr id="7" name="Espace réservé du texte 6"/>
          <p:cNvSpPr>
            <a:spLocks noGrp="1"/>
          </p:cNvSpPr>
          <p:nvPr>
            <p:ph type="body" idx="4294967295"/>
          </p:nvPr>
        </p:nvSpPr>
        <p:spPr>
          <a:xfrm>
            <a:off x="6041016" y="1407472"/>
            <a:ext cx="4238625" cy="511175"/>
          </a:xfrm>
        </p:spPr>
        <p:txBody>
          <a:bodyPr>
            <a:normAutofit/>
          </a:bodyPr>
          <a:lstStyle/>
          <a:p>
            <a:pPr marL="0" indent="0" algn="ctr">
              <a:buNone/>
            </a:pPr>
            <a:r>
              <a:rPr lang="fr-FR" sz="2222" dirty="0">
                <a:solidFill>
                  <a:schemeClr val="accent2"/>
                </a:solidFill>
              </a:rPr>
              <a:t>Windows (MSVC)</a:t>
            </a:r>
          </a:p>
        </p:txBody>
      </p:sp>
      <p:sp>
        <p:nvSpPr>
          <p:cNvPr id="10" name="Espace réservé du contenu 9"/>
          <p:cNvSpPr>
            <a:spLocks noGrp="1"/>
          </p:cNvSpPr>
          <p:nvPr>
            <p:ph sz="half" idx="4294967295"/>
          </p:nvPr>
        </p:nvSpPr>
        <p:spPr>
          <a:xfrm>
            <a:off x="3546390" y="1930397"/>
            <a:ext cx="2998788" cy="3548062"/>
          </a:xfrm>
        </p:spPr>
        <p:txBody>
          <a:bodyPr>
            <a:normAutofit/>
          </a:bodyPr>
          <a:lstStyle/>
          <a:p>
            <a:pPr marL="0" indent="0" algn="ctr">
              <a:buNone/>
            </a:pPr>
            <a:r>
              <a:rPr lang="fr-FR" sz="1556" dirty="0"/>
              <a:t>produit le fichier en sortie du </a:t>
            </a:r>
            <a:r>
              <a:rPr lang="fr-FR" sz="1556" dirty="0" err="1"/>
              <a:t>pré-processeur</a:t>
            </a:r>
            <a:endParaRPr lang="fr-FR" sz="1556" dirty="0"/>
          </a:p>
          <a:p>
            <a:pPr algn="ctr"/>
            <a:endParaRPr lang="fr-FR" sz="1556" dirty="0"/>
          </a:p>
          <a:p>
            <a:pPr marL="0" indent="0" algn="ctr">
              <a:buNone/>
            </a:pPr>
            <a:r>
              <a:rPr lang="fr-FR" sz="1556" dirty="0"/>
              <a:t>produit le fichier en sortie du compilateur (après avoir appelé aussi le </a:t>
            </a:r>
            <a:r>
              <a:rPr lang="fr-FR" sz="1556" dirty="0" err="1"/>
              <a:t>pré-processeur</a:t>
            </a:r>
            <a:r>
              <a:rPr lang="fr-FR" sz="1556" dirty="0"/>
              <a:t>)</a:t>
            </a:r>
          </a:p>
          <a:p>
            <a:pPr marL="0" indent="0" algn="ctr">
              <a:buNone/>
            </a:pPr>
            <a:r>
              <a:rPr lang="fr-FR" sz="1556" dirty="0"/>
              <a:t>produit le fichier en sortie de l’assembleur (après avoir appelé aussi le </a:t>
            </a:r>
            <a:r>
              <a:rPr lang="fr-FR" sz="1556" dirty="0" err="1"/>
              <a:t>pré-processeur</a:t>
            </a:r>
            <a:r>
              <a:rPr lang="fr-FR" sz="1556" dirty="0"/>
              <a:t> et le compilateur)</a:t>
            </a:r>
          </a:p>
          <a:p>
            <a:pPr marL="0" indent="0" algn="ctr">
              <a:buNone/>
            </a:pPr>
            <a:r>
              <a:rPr lang="fr-FR" sz="1556" dirty="0"/>
              <a:t>appelle tous les programmes nécessaires pour produit directement le binaire bonjour.</a:t>
            </a:r>
          </a:p>
          <a:p>
            <a:pPr algn="ctr"/>
            <a:endParaRPr lang="fr-FR" dirty="0"/>
          </a:p>
        </p:txBody>
      </p:sp>
      <p:sp>
        <p:nvSpPr>
          <p:cNvPr id="8" name="Espace réservé du contenu 7"/>
          <p:cNvSpPr>
            <a:spLocks noGrp="1"/>
          </p:cNvSpPr>
          <p:nvPr>
            <p:ph sz="half" idx="4294967295"/>
          </p:nvPr>
        </p:nvSpPr>
        <p:spPr>
          <a:xfrm>
            <a:off x="6942138" y="1943100"/>
            <a:ext cx="3217862" cy="3833813"/>
          </a:xfrm>
        </p:spPr>
        <p:txBody>
          <a:bodyPr/>
          <a:lstStyle/>
          <a:p>
            <a:pPr marL="0" indent="0">
              <a:buNone/>
            </a:pPr>
            <a:r>
              <a:rPr lang="fr-FR" sz="1778" dirty="0"/>
              <a:t>cl /P main.cpp </a:t>
            </a:r>
            <a:r>
              <a:rPr lang="fr-FR" sz="1778" dirty="0">
                <a:sym typeface="Wingdings" panose="05000000000000000000" pitchFamily="2" charset="2"/>
              </a:rPr>
              <a:t> </a:t>
            </a:r>
            <a:r>
              <a:rPr lang="fr-FR" sz="1778" dirty="0" err="1"/>
              <a:t>main</a:t>
            </a:r>
            <a:r>
              <a:rPr lang="fr-FR" sz="1778" dirty="0" err="1">
                <a:sym typeface="Wingdings" panose="05000000000000000000" pitchFamily="2" charset="2"/>
              </a:rPr>
              <a:t>.i</a:t>
            </a:r>
            <a:endParaRPr lang="fr-FR" sz="1778" dirty="0"/>
          </a:p>
          <a:p>
            <a:endParaRPr lang="fr-FR" sz="1778" dirty="0"/>
          </a:p>
          <a:p>
            <a:pPr marL="0" indent="0">
              <a:buNone/>
            </a:pPr>
            <a:r>
              <a:rPr lang="fr-FR" sz="1778" dirty="0" smtClean="0"/>
              <a:t/>
            </a:r>
            <a:br>
              <a:rPr lang="fr-FR" sz="1778" dirty="0" smtClean="0"/>
            </a:br>
            <a:r>
              <a:rPr lang="fr-FR" sz="1778" dirty="0" smtClean="0"/>
              <a:t>cl </a:t>
            </a:r>
            <a:r>
              <a:rPr lang="fr-FR" sz="1778" dirty="0"/>
              <a:t>/Fa main.cpp </a:t>
            </a:r>
            <a:r>
              <a:rPr lang="fr-FR" sz="1778" dirty="0">
                <a:sym typeface="Wingdings" panose="05000000000000000000" pitchFamily="2" charset="2"/>
              </a:rPr>
              <a:t> </a:t>
            </a:r>
            <a:r>
              <a:rPr lang="fr-FR" sz="1778" dirty="0"/>
              <a:t>main</a:t>
            </a:r>
            <a:r>
              <a:rPr lang="fr-FR" sz="1778" dirty="0">
                <a:sym typeface="Wingdings" panose="05000000000000000000" pitchFamily="2" charset="2"/>
              </a:rPr>
              <a:t>.asm</a:t>
            </a:r>
            <a:endParaRPr lang="fr-FR" sz="1778" dirty="0"/>
          </a:p>
          <a:p>
            <a:endParaRPr lang="fr-FR" sz="1778" dirty="0"/>
          </a:p>
          <a:p>
            <a:pPr marL="0" indent="0">
              <a:buNone/>
            </a:pPr>
            <a:r>
              <a:rPr lang="fr-FR" sz="1778" dirty="0"/>
              <a:t>cl /c main.cpp </a:t>
            </a:r>
            <a:r>
              <a:rPr lang="fr-FR" sz="1778" dirty="0">
                <a:sym typeface="Wingdings" panose="05000000000000000000" pitchFamily="2" charset="2"/>
              </a:rPr>
              <a:t> </a:t>
            </a:r>
            <a:r>
              <a:rPr lang="fr-FR" sz="1778" dirty="0"/>
              <a:t>main</a:t>
            </a:r>
            <a:r>
              <a:rPr lang="fr-FR" sz="1778" dirty="0">
                <a:sym typeface="Wingdings" panose="05000000000000000000" pitchFamily="2" charset="2"/>
              </a:rPr>
              <a:t>.obj</a:t>
            </a:r>
            <a:br>
              <a:rPr lang="fr-FR" sz="1778" dirty="0">
                <a:sym typeface="Wingdings" panose="05000000000000000000" pitchFamily="2" charset="2"/>
              </a:rPr>
            </a:br>
            <a:r>
              <a:rPr lang="fr-FR" sz="1778" dirty="0"/>
              <a:t/>
            </a:r>
            <a:br>
              <a:rPr lang="fr-FR" sz="1778" dirty="0"/>
            </a:br>
            <a:endParaRPr lang="fr-FR" sz="1778" dirty="0"/>
          </a:p>
          <a:p>
            <a:pPr marL="0" indent="0">
              <a:buNone/>
            </a:pPr>
            <a:r>
              <a:rPr lang="fr-FR" sz="1778" dirty="0"/>
              <a:t>cl main.cpp </a:t>
            </a:r>
            <a:r>
              <a:rPr lang="fr-FR" sz="1778" dirty="0">
                <a:sym typeface="Wingdings" panose="05000000000000000000" pitchFamily="2" charset="2"/>
              </a:rPr>
              <a:t> </a:t>
            </a:r>
            <a:r>
              <a:rPr lang="fr-FR" sz="1778" dirty="0"/>
              <a:t>main</a:t>
            </a:r>
            <a:r>
              <a:rPr lang="fr-FR" sz="1778" dirty="0">
                <a:sym typeface="Wingdings" panose="05000000000000000000" pitchFamily="2" charset="2"/>
              </a:rPr>
              <a:t>.exe</a:t>
            </a:r>
          </a:p>
        </p:txBody>
      </p:sp>
      <p:sp>
        <p:nvSpPr>
          <p:cNvPr id="13" name="Espace réservé du texte 4"/>
          <p:cNvSpPr>
            <a:spLocks noGrp="1"/>
          </p:cNvSpPr>
          <p:nvPr>
            <p:ph type="body" idx="4294967295"/>
          </p:nvPr>
        </p:nvSpPr>
        <p:spPr>
          <a:xfrm>
            <a:off x="3656814" y="1407472"/>
            <a:ext cx="2743200" cy="496888"/>
          </a:xfrm>
        </p:spPr>
        <p:txBody>
          <a:bodyPr/>
          <a:lstStyle/>
          <a:p>
            <a:pPr marL="0" indent="0" algn="ctr">
              <a:buNone/>
            </a:pPr>
            <a:r>
              <a:rPr lang="fr-FR" sz="2222" dirty="0"/>
              <a:t>Etape</a:t>
            </a:r>
          </a:p>
        </p:txBody>
      </p:sp>
    </p:spTree>
    <p:extLst>
      <p:ext uri="{BB962C8B-B14F-4D97-AF65-F5344CB8AC3E}">
        <p14:creationId xmlns:p14="http://schemas.microsoft.com/office/powerpoint/2010/main" val="37137518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a:xfrm>
            <a:off x="654957" y="434046"/>
            <a:ext cx="6967891" cy="272371"/>
          </a:xfrm>
        </p:spPr>
        <p:txBody>
          <a:bodyPr/>
          <a:lstStyle/>
          <a:p>
            <a:r>
              <a:rPr lang="fr-FR" dirty="0" smtClean="0"/>
              <a:t>Exercice : compilation </a:t>
            </a:r>
            <a:r>
              <a:rPr lang="fr-FR" dirty="0" err="1" smtClean="0"/>
              <a:t>msvc</a:t>
            </a:r>
            <a:r>
              <a:rPr lang="fr-FR" dirty="0" smtClean="0"/>
              <a:t> en ligne de commande</a:t>
            </a:r>
            <a:endParaRPr lang="fr-FR" dirty="0"/>
          </a:p>
        </p:txBody>
      </p:sp>
      <p:sp>
        <p:nvSpPr>
          <p:cNvPr id="3" name="Espace réservé du texte 2"/>
          <p:cNvSpPr>
            <a:spLocks noGrp="1"/>
          </p:cNvSpPr>
          <p:nvPr>
            <p:ph type="body" sz="quarter" idx="10"/>
          </p:nvPr>
        </p:nvSpPr>
        <p:spPr/>
        <p:txBody>
          <a:bodyPr/>
          <a:lstStyle/>
          <a:p>
            <a:endParaRPr lang="fr-FR"/>
          </a:p>
        </p:txBody>
      </p:sp>
      <p:sp>
        <p:nvSpPr>
          <p:cNvPr id="7" name="Espace réservé du contenu 5"/>
          <p:cNvSpPr txBox="1">
            <a:spLocks/>
          </p:cNvSpPr>
          <p:nvPr/>
        </p:nvSpPr>
        <p:spPr>
          <a:xfrm>
            <a:off x="654845" y="1184366"/>
            <a:ext cx="9191346" cy="3232770"/>
          </a:xfrm>
          <a:prstGeom prst="rect">
            <a:avLst/>
          </a:prstGeom>
        </p:spPr>
        <p:txBody>
          <a:bodyPr vert="horz" lIns="101600" tIns="50800" rIns="101600" bIns="50800" rtlCol="0" anchor="ctr">
            <a:noAutofit/>
          </a:bodyPr>
          <a:lstStyle>
            <a:lvl1pPr marL="229500" indent="-229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1350" kern="1200">
                <a:solidFill>
                  <a:schemeClr val="tx2"/>
                </a:solidFill>
                <a:latin typeface="+mn-lt"/>
                <a:ea typeface="+mn-ea"/>
                <a:cs typeface="+mn-cs"/>
              </a:defRPr>
            </a:lvl1pPr>
            <a:lvl2pPr marL="472500" indent="-229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2pPr>
            <a:lvl3pPr marL="675000" indent="-202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1050" kern="1200">
                <a:solidFill>
                  <a:schemeClr val="tx2"/>
                </a:solidFill>
                <a:latin typeface="+mn-lt"/>
                <a:ea typeface="+mn-ea"/>
                <a:cs typeface="+mn-cs"/>
              </a:defRPr>
            </a:lvl3pPr>
            <a:lvl4pPr marL="931500" indent="-175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4pPr>
            <a:lvl5pPr marL="1201500" indent="-175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5pPr>
            <a:lvl6pPr marL="1425000" indent="-17145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6pPr>
            <a:lvl7pPr marL="1650000" indent="-17145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7pPr>
            <a:lvl8pPr marL="1875000" indent="-17145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8pPr>
            <a:lvl9pPr marL="2100000" indent="-17145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9pPr>
          </a:lstStyle>
          <a:p>
            <a:r>
              <a:rPr lang="fr-FR" sz="1556" dirty="0">
                <a:sym typeface="Wingdings" panose="05000000000000000000" pitchFamily="2" charset="2"/>
              </a:rPr>
              <a:t>Il est possible en théorie d’utiliser une invite de commande basique pour compiler du code mais il faut définir BEAUCOUP de variables d’environnement à la main. (32 chez moi pour VS 2017, voir </a:t>
            </a:r>
            <a:r>
              <a:rPr lang="fr-FR" sz="1556" dirty="0" err="1">
                <a:sym typeface="Wingdings" panose="05000000000000000000" pitchFamily="2" charset="2"/>
              </a:rPr>
              <a:t>rep</a:t>
            </a:r>
            <a:r>
              <a:rPr lang="fr-FR" sz="1556" dirty="0">
                <a:sym typeface="Wingdings" panose="05000000000000000000" pitchFamily="2" charset="2"/>
              </a:rPr>
              <a:t> </a:t>
            </a:r>
            <a:r>
              <a:rPr lang="fr-FR" sz="1556" dirty="0" err="1">
                <a:sym typeface="Wingdings" panose="05000000000000000000" pitchFamily="2" charset="2"/>
              </a:rPr>
              <a:t>toolchain</a:t>
            </a:r>
            <a:r>
              <a:rPr lang="fr-FR" sz="1556" dirty="0">
                <a:sym typeface="Wingdings" panose="05000000000000000000" pitchFamily="2" charset="2"/>
              </a:rPr>
              <a:t>/</a:t>
            </a:r>
            <a:r>
              <a:rPr lang="fr-FR" sz="1556" dirty="0" err="1">
                <a:sym typeface="Wingdings" panose="05000000000000000000" pitchFamily="2" charset="2"/>
              </a:rPr>
              <a:t>diff_set</a:t>
            </a:r>
            <a:r>
              <a:rPr lang="fr-FR" sz="1556" dirty="0">
                <a:sym typeface="Wingdings" panose="05000000000000000000" pitchFamily="2" charset="2"/>
              </a:rPr>
              <a:t>). </a:t>
            </a:r>
          </a:p>
          <a:p>
            <a:r>
              <a:rPr lang="fr-FR" sz="1556" dirty="0">
                <a:sym typeface="Wingdings" panose="05000000000000000000" pitchFamily="2" charset="2"/>
              </a:rPr>
              <a:t>On utilise en général l’invite de commandes qui vient avec Visual Studio.  Cliquez sur « Windows », faites défiler jusqu’au </a:t>
            </a:r>
            <a:r>
              <a:rPr lang="fr-FR" sz="1556" b="1" dirty="0">
                <a:sym typeface="Wingdings" panose="05000000000000000000" pitchFamily="2" charset="2"/>
              </a:rPr>
              <a:t>dossier</a:t>
            </a:r>
            <a:r>
              <a:rPr lang="fr-FR" sz="1556" dirty="0">
                <a:sym typeface="Wingdings" panose="05000000000000000000" pitchFamily="2" charset="2"/>
              </a:rPr>
              <a:t> Visual Studio et lancer « </a:t>
            </a:r>
            <a:r>
              <a:rPr lang="fr-FR" sz="1556" dirty="0" err="1">
                <a:sym typeface="Wingdings" panose="05000000000000000000" pitchFamily="2" charset="2"/>
              </a:rPr>
              <a:t>Developer</a:t>
            </a:r>
            <a:r>
              <a:rPr lang="fr-FR" sz="1556" dirty="0">
                <a:sym typeface="Wingdings" panose="05000000000000000000" pitchFamily="2" charset="2"/>
              </a:rPr>
              <a:t> Command Prompt for VS 201x »</a:t>
            </a:r>
          </a:p>
          <a:p>
            <a:r>
              <a:rPr lang="fr-FR" sz="1556" dirty="0">
                <a:sym typeface="Wingdings" panose="05000000000000000000" pitchFamily="2" charset="2"/>
              </a:rPr>
              <a:t>Taper « cl » pour voir si tout est ok</a:t>
            </a:r>
          </a:p>
          <a:p>
            <a:r>
              <a:rPr lang="fr-FR" sz="1556" dirty="0">
                <a:sym typeface="Wingdings" panose="05000000000000000000" pitchFamily="2" charset="2"/>
              </a:rPr>
              <a:t>Aller dans le répertoire source </a:t>
            </a:r>
            <a:r>
              <a:rPr lang="fr-FR" sz="1556" dirty="0" err="1">
                <a:sym typeface="Wingdings" panose="05000000000000000000" pitchFamily="2" charset="2"/>
              </a:rPr>
              <a:t>toolchain</a:t>
            </a:r>
            <a:r>
              <a:rPr lang="fr-FR" sz="1556" dirty="0">
                <a:sym typeface="Wingdings" panose="05000000000000000000" pitchFamily="2" charset="2"/>
              </a:rPr>
              <a:t>/</a:t>
            </a:r>
            <a:r>
              <a:rPr lang="fr-FR" sz="1556" dirty="0" err="1">
                <a:sym typeface="Wingdings" panose="05000000000000000000" pitchFamily="2" charset="2"/>
              </a:rPr>
              <a:t>src</a:t>
            </a:r>
            <a:r>
              <a:rPr lang="fr-FR" sz="1556" dirty="0">
                <a:sym typeface="Wingdings" panose="05000000000000000000" pitchFamily="2" charset="2"/>
              </a:rPr>
              <a:t>/</a:t>
            </a:r>
            <a:r>
              <a:rPr lang="fr-FR" sz="1556" dirty="0" err="1">
                <a:sym typeface="Wingdings" panose="05000000000000000000" pitchFamily="2" charset="2"/>
              </a:rPr>
              <a:t>helloworld</a:t>
            </a:r>
            <a:r>
              <a:rPr lang="fr-FR" sz="1556" dirty="0">
                <a:sym typeface="Wingdings" panose="05000000000000000000" pitchFamily="2" charset="2"/>
              </a:rPr>
              <a:t> et lancer la commande : « cl ./helloworld.cpp ». Les fichiers helloworld.obj et helloworld.exe ont été créés. Note : pour spécifier un autre nom d’exécutable, ajoutez « /</a:t>
            </a:r>
            <a:r>
              <a:rPr lang="fr-FR" sz="1556" dirty="0" err="1">
                <a:sym typeface="Wingdings" panose="05000000000000000000" pitchFamily="2" charset="2"/>
              </a:rPr>
              <a:t>link</a:t>
            </a:r>
            <a:r>
              <a:rPr lang="fr-FR" sz="1556" dirty="0">
                <a:sym typeface="Wingdings" panose="05000000000000000000" pitchFamily="2" charset="2"/>
              </a:rPr>
              <a:t> /</a:t>
            </a:r>
            <a:r>
              <a:rPr lang="fr-FR" sz="1556" dirty="0" err="1">
                <a:sym typeface="Wingdings" panose="05000000000000000000" pitchFamily="2" charset="2"/>
              </a:rPr>
              <a:t>out:machin.exe</a:t>
            </a:r>
            <a:r>
              <a:rPr lang="fr-FR" sz="1556" dirty="0">
                <a:sym typeface="Wingdings" panose="05000000000000000000" pitchFamily="2" charset="2"/>
              </a:rPr>
              <a:t> » en fin de commande.</a:t>
            </a:r>
          </a:p>
          <a:p>
            <a:r>
              <a:rPr lang="fr-FR" sz="1556" dirty="0">
                <a:sym typeface="Wingdings" panose="05000000000000000000" pitchFamily="2" charset="2"/>
              </a:rPr>
              <a:t>Lancer «  cl /? » pour avoir toutes les options de compilation disponibles.</a:t>
            </a:r>
          </a:p>
          <a:p>
            <a:endParaRPr lang="fr-FR" sz="1556" dirty="0">
              <a:sym typeface="Wingdings" panose="05000000000000000000" pitchFamily="2" charset="2"/>
            </a:endParaRPr>
          </a:p>
        </p:txBody>
      </p:sp>
      <p:sp>
        <p:nvSpPr>
          <p:cNvPr id="2" name="ZoneTexte 1"/>
          <p:cNvSpPr txBox="1"/>
          <p:nvPr/>
        </p:nvSpPr>
        <p:spPr>
          <a:xfrm>
            <a:off x="720295" y="4724519"/>
            <a:ext cx="8679171" cy="502573"/>
          </a:xfrm>
          <a:prstGeom prst="rect">
            <a:avLst/>
          </a:prstGeom>
          <a:noFill/>
        </p:spPr>
        <p:txBody>
          <a:bodyPr wrap="none" rtlCol="0">
            <a:spAutoFit/>
          </a:bodyPr>
          <a:lstStyle/>
          <a:p>
            <a:r>
              <a:rPr lang="fr-FR" sz="1333" dirty="0"/>
              <a:t>Note : pour gérer correctement les exceptions (</a:t>
            </a:r>
            <a:r>
              <a:rPr lang="fr-FR" sz="1333" dirty="0" err="1"/>
              <a:t>try</a:t>
            </a:r>
            <a:r>
              <a:rPr lang="fr-FR" sz="1333" dirty="0"/>
              <a:t> / catch), le compilateur a besoin de l’option /</a:t>
            </a:r>
            <a:r>
              <a:rPr lang="fr-FR" sz="1333" dirty="0" err="1"/>
              <a:t>EHsc</a:t>
            </a:r>
            <a:r>
              <a:rPr lang="fr-FR" sz="1333" dirty="0"/>
              <a:t/>
            </a:r>
            <a:br>
              <a:rPr lang="fr-FR" sz="1333" dirty="0"/>
            </a:br>
            <a:r>
              <a:rPr lang="fr-FR" sz="1333" dirty="0"/>
              <a:t>voir ici pour plus d’infos : </a:t>
            </a:r>
            <a:r>
              <a:rPr lang="fr-FR" sz="1333" dirty="0">
                <a:hlinkClick r:id="rId3"/>
              </a:rPr>
              <a:t>https://docs.microsoft.com/fr-fr/cpp/build/reference/eh-exception-handling-model?view=msvc-160</a:t>
            </a:r>
            <a:endParaRPr lang="fr-FR" sz="1333" dirty="0"/>
          </a:p>
        </p:txBody>
      </p:sp>
    </p:spTree>
    <p:extLst>
      <p:ext uri="{BB962C8B-B14F-4D97-AF65-F5344CB8AC3E}">
        <p14:creationId xmlns:p14="http://schemas.microsoft.com/office/powerpoint/2010/main" val="365755446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Le C++</a:t>
            </a:r>
            <a:endParaRPr lang="fr-FR" dirty="0"/>
          </a:p>
        </p:txBody>
      </p:sp>
      <p:sp>
        <p:nvSpPr>
          <p:cNvPr id="6" name="Espace réservé du texte 5"/>
          <p:cNvSpPr>
            <a:spLocks noGrp="1"/>
          </p:cNvSpPr>
          <p:nvPr>
            <p:ph type="body" sz="quarter" idx="10"/>
          </p:nvPr>
        </p:nvSpPr>
        <p:spPr/>
        <p:txBody>
          <a:bodyPr/>
          <a:lstStyle/>
          <a:p>
            <a:r>
              <a:rPr lang="fr-FR" dirty="0" smtClean="0"/>
              <a:t>Historique</a:t>
            </a:r>
            <a:endParaRPr lang="fr-FR" dirty="0"/>
          </a:p>
        </p:txBody>
      </p:sp>
      <p:sp>
        <p:nvSpPr>
          <p:cNvPr id="3" name="Espace réservé du contenu 2"/>
          <p:cNvSpPr>
            <a:spLocks noGrp="1"/>
          </p:cNvSpPr>
          <p:nvPr>
            <p:ph idx="4294967295"/>
          </p:nvPr>
        </p:nvSpPr>
        <p:spPr>
          <a:xfrm>
            <a:off x="897309" y="1496219"/>
            <a:ext cx="5622925" cy="3619500"/>
          </a:xfrm>
        </p:spPr>
        <p:txBody>
          <a:bodyPr>
            <a:normAutofit/>
          </a:bodyPr>
          <a:lstStyle/>
          <a:p>
            <a:r>
              <a:rPr lang="fr-FR" sz="2000" dirty="0"/>
              <a:t>Langage de programmation compilé</a:t>
            </a:r>
          </a:p>
          <a:p>
            <a:r>
              <a:rPr lang="fr-FR" sz="2000" dirty="0"/>
              <a:t>Créé par Bjarne </a:t>
            </a:r>
            <a:r>
              <a:rPr lang="fr-FR" sz="2000" dirty="0" err="1"/>
              <a:t>Stroustrup</a:t>
            </a:r>
            <a:r>
              <a:rPr lang="fr-FR" sz="2000" dirty="0"/>
              <a:t> 80’</a:t>
            </a:r>
          </a:p>
          <a:p>
            <a:r>
              <a:rPr lang="fr-FR" sz="2000" dirty="0"/>
              <a:t>Standardisé ISO avec une communauté très active</a:t>
            </a:r>
          </a:p>
          <a:p>
            <a:r>
              <a:rPr lang="fr-FR" sz="2000" dirty="0"/>
              <a:t>Très utilisé pour les applications où la performance est importante</a:t>
            </a:r>
          </a:p>
          <a:p>
            <a:pPr lvl="1"/>
            <a:r>
              <a:rPr lang="fr-FR" dirty="0"/>
              <a:t>Systèmes d’exploitation </a:t>
            </a:r>
          </a:p>
          <a:p>
            <a:pPr lvl="1"/>
            <a:r>
              <a:rPr lang="fr-FR" dirty="0"/>
              <a:t>Calcul embarqué</a:t>
            </a:r>
          </a:p>
          <a:p>
            <a:pPr lvl="1"/>
            <a:r>
              <a:rPr lang="fr-FR" dirty="0"/>
              <a:t>Applications de simulation</a:t>
            </a:r>
          </a:p>
        </p:txBody>
      </p:sp>
      <p:pic>
        <p:nvPicPr>
          <p:cNvPr id="5" name="Imag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21868" y="1718648"/>
            <a:ext cx="2460245" cy="2460245"/>
          </a:xfrm>
          <a:prstGeom prst="rect">
            <a:avLst/>
          </a:prstGeom>
        </p:spPr>
      </p:pic>
    </p:spTree>
    <p:extLst>
      <p:ext uri="{BB962C8B-B14F-4D97-AF65-F5344CB8AC3E}">
        <p14:creationId xmlns:p14="http://schemas.microsoft.com/office/powerpoint/2010/main" val="79663221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a:xfrm>
            <a:off x="654958" y="434046"/>
            <a:ext cx="7660100" cy="272371"/>
          </a:xfrm>
        </p:spPr>
        <p:txBody>
          <a:bodyPr/>
          <a:lstStyle/>
          <a:p>
            <a:r>
              <a:rPr lang="fr-FR" dirty="0" smtClean="0"/>
              <a:t>Exercice : </a:t>
            </a:r>
            <a:r>
              <a:rPr lang="fr-FR" dirty="0" err="1" smtClean="0"/>
              <a:t>link</a:t>
            </a:r>
            <a:r>
              <a:rPr lang="fr-FR" dirty="0" smtClean="0"/>
              <a:t> </a:t>
            </a:r>
            <a:r>
              <a:rPr lang="fr-FR" dirty="0" err="1" smtClean="0"/>
              <a:t>static</a:t>
            </a:r>
            <a:r>
              <a:rPr lang="fr-FR" dirty="0" smtClean="0"/>
              <a:t> </a:t>
            </a:r>
            <a:r>
              <a:rPr lang="fr-FR" dirty="0" err="1" smtClean="0"/>
              <a:t>msvc</a:t>
            </a:r>
            <a:r>
              <a:rPr lang="fr-FR" dirty="0" smtClean="0"/>
              <a:t> en ligne de commande</a:t>
            </a:r>
            <a:endParaRPr lang="fr-FR" dirty="0"/>
          </a:p>
        </p:txBody>
      </p:sp>
      <p:sp>
        <p:nvSpPr>
          <p:cNvPr id="2" name="Espace réservé du texte 1"/>
          <p:cNvSpPr>
            <a:spLocks noGrp="1"/>
          </p:cNvSpPr>
          <p:nvPr>
            <p:ph type="body" sz="quarter" idx="10"/>
          </p:nvPr>
        </p:nvSpPr>
        <p:spPr/>
        <p:txBody>
          <a:bodyPr/>
          <a:lstStyle/>
          <a:p>
            <a:endParaRPr lang="fr-FR"/>
          </a:p>
        </p:txBody>
      </p:sp>
      <p:sp>
        <p:nvSpPr>
          <p:cNvPr id="7" name="Espace réservé du contenu 5"/>
          <p:cNvSpPr txBox="1">
            <a:spLocks/>
          </p:cNvSpPr>
          <p:nvPr/>
        </p:nvSpPr>
        <p:spPr>
          <a:xfrm>
            <a:off x="1092094" y="1992173"/>
            <a:ext cx="9191346" cy="2890938"/>
          </a:xfrm>
          <a:prstGeom prst="rect">
            <a:avLst/>
          </a:prstGeom>
        </p:spPr>
        <p:txBody>
          <a:bodyPr vert="horz" lIns="101600" tIns="50800" rIns="101600" bIns="50800" rtlCol="0" anchor="ctr">
            <a:normAutofit/>
          </a:bodyPr>
          <a:lstStyle>
            <a:lvl1pPr marL="229500" indent="-229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1350" kern="1200">
                <a:solidFill>
                  <a:schemeClr val="tx2"/>
                </a:solidFill>
                <a:latin typeface="+mn-lt"/>
                <a:ea typeface="+mn-ea"/>
                <a:cs typeface="+mn-cs"/>
              </a:defRPr>
            </a:lvl1pPr>
            <a:lvl2pPr marL="472500" indent="-229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2pPr>
            <a:lvl3pPr marL="675000" indent="-202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1050" kern="1200">
                <a:solidFill>
                  <a:schemeClr val="tx2"/>
                </a:solidFill>
                <a:latin typeface="+mn-lt"/>
                <a:ea typeface="+mn-ea"/>
                <a:cs typeface="+mn-cs"/>
              </a:defRPr>
            </a:lvl3pPr>
            <a:lvl4pPr marL="931500" indent="-175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4pPr>
            <a:lvl5pPr marL="1201500" indent="-175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5pPr>
            <a:lvl6pPr marL="1425000" indent="-17145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6pPr>
            <a:lvl7pPr marL="1650000" indent="-17145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7pPr>
            <a:lvl8pPr marL="1875000" indent="-17145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8pPr>
            <a:lvl9pPr marL="2100000" indent="-17145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9pPr>
          </a:lstStyle>
          <a:p>
            <a:r>
              <a:rPr lang="fr-FR" sz="2000" dirty="0">
                <a:sym typeface="Wingdings" panose="05000000000000000000" pitchFamily="2" charset="2"/>
              </a:rPr>
              <a:t>Dans le dossier « </a:t>
            </a:r>
            <a:r>
              <a:rPr lang="fr-FR" sz="2000" dirty="0" err="1">
                <a:sym typeface="Wingdings" panose="05000000000000000000" pitchFamily="2" charset="2"/>
              </a:rPr>
              <a:t>src</a:t>
            </a:r>
            <a:r>
              <a:rPr lang="fr-FR" sz="2000" dirty="0">
                <a:sym typeface="Wingdings" panose="05000000000000000000" pitchFamily="2" charset="2"/>
              </a:rPr>
              <a:t>/</a:t>
            </a:r>
            <a:r>
              <a:rPr lang="fr-FR" sz="2000" dirty="0" err="1">
                <a:sym typeface="Wingdings" panose="05000000000000000000" pitchFamily="2" charset="2"/>
              </a:rPr>
              <a:t>testlink_static</a:t>
            </a:r>
            <a:r>
              <a:rPr lang="fr-FR" sz="2000" dirty="0">
                <a:sym typeface="Wingdings" panose="05000000000000000000" pitchFamily="2" charset="2"/>
              </a:rPr>
              <a:t> », lancer les commandes suivantes :</a:t>
            </a:r>
          </a:p>
          <a:p>
            <a:pPr lvl="1"/>
            <a:r>
              <a:rPr lang="fr-FR" sz="2000" dirty="0">
                <a:sym typeface="Wingdings" panose="05000000000000000000" pitchFamily="2" charset="2"/>
              </a:rPr>
              <a:t>// TODO générez les .</a:t>
            </a:r>
            <a:r>
              <a:rPr lang="fr-FR" sz="2000" dirty="0" err="1">
                <a:sym typeface="Wingdings" panose="05000000000000000000" pitchFamily="2" charset="2"/>
              </a:rPr>
              <a:t>obj</a:t>
            </a:r>
            <a:r>
              <a:rPr lang="fr-FR" sz="2000" dirty="0">
                <a:sym typeface="Wingdings" panose="05000000000000000000" pitchFamily="2" charset="2"/>
              </a:rPr>
              <a:t> de </a:t>
            </a:r>
            <a:r>
              <a:rPr lang="fr-FR" sz="2000" dirty="0" err="1">
                <a:sym typeface="Wingdings" panose="05000000000000000000" pitchFamily="2" charset="2"/>
              </a:rPr>
              <a:t>foo</a:t>
            </a:r>
            <a:r>
              <a:rPr lang="fr-FR" sz="2000" dirty="0">
                <a:sym typeface="Wingdings" panose="05000000000000000000" pitchFamily="2" charset="2"/>
              </a:rPr>
              <a:t> et bar</a:t>
            </a:r>
          </a:p>
          <a:p>
            <a:pPr lvl="1"/>
            <a:r>
              <a:rPr lang="fr-FR" sz="2000" dirty="0">
                <a:latin typeface="Cascadia Code" panose="020B0609020000020004" pitchFamily="49" charset="0"/>
                <a:cs typeface="Cascadia Code" panose="020B0609020000020004" pitchFamily="49" charset="0"/>
                <a:sym typeface="Wingdings" panose="05000000000000000000" pitchFamily="2" charset="2"/>
              </a:rPr>
              <a:t>lib /</a:t>
            </a:r>
            <a:r>
              <a:rPr lang="fr-FR" sz="2000" dirty="0" err="1">
                <a:latin typeface="Cascadia Code" panose="020B0609020000020004" pitchFamily="49" charset="0"/>
                <a:cs typeface="Cascadia Code" panose="020B0609020000020004" pitchFamily="49" charset="0"/>
                <a:sym typeface="Wingdings" panose="05000000000000000000" pitchFamily="2" charset="2"/>
              </a:rPr>
              <a:t>OUT:foobar.lib</a:t>
            </a:r>
            <a:r>
              <a:rPr lang="fr-FR" sz="2000" dirty="0">
                <a:latin typeface="Cascadia Code" panose="020B0609020000020004" pitchFamily="49" charset="0"/>
                <a:cs typeface="Cascadia Code" panose="020B0609020000020004" pitchFamily="49" charset="0"/>
                <a:sym typeface="Wingdings" panose="05000000000000000000" pitchFamily="2" charset="2"/>
              </a:rPr>
              <a:t> *.</a:t>
            </a:r>
            <a:r>
              <a:rPr lang="fr-FR" sz="2000" dirty="0" err="1">
                <a:latin typeface="Cascadia Code" panose="020B0609020000020004" pitchFamily="49" charset="0"/>
                <a:cs typeface="Cascadia Code" panose="020B0609020000020004" pitchFamily="49" charset="0"/>
                <a:sym typeface="Wingdings" panose="05000000000000000000" pitchFamily="2" charset="2"/>
              </a:rPr>
              <a:t>obj</a:t>
            </a:r>
            <a:r>
              <a:rPr lang="fr-FR" sz="2000" dirty="0">
                <a:latin typeface="Cascadia Code" panose="020B0609020000020004" pitchFamily="49" charset="0"/>
                <a:cs typeface="Cascadia Code" panose="020B0609020000020004" pitchFamily="49" charset="0"/>
                <a:sym typeface="Wingdings" panose="05000000000000000000" pitchFamily="2" charset="2"/>
              </a:rPr>
              <a:t>  f</a:t>
            </a:r>
            <a:r>
              <a:rPr lang="fr-FR" sz="2000" dirty="0">
                <a:sym typeface="Wingdings" panose="05000000000000000000" pitchFamily="2" charset="2"/>
              </a:rPr>
              <a:t>oobar.lib</a:t>
            </a:r>
          </a:p>
          <a:p>
            <a:pPr lvl="1"/>
            <a:r>
              <a:rPr lang="fr-FR" sz="2000" dirty="0">
                <a:sym typeface="Wingdings" panose="05000000000000000000" pitchFamily="2" charset="2"/>
              </a:rPr>
              <a:t>// TODO générez le .</a:t>
            </a:r>
            <a:r>
              <a:rPr lang="fr-FR" sz="2000" dirty="0" err="1">
                <a:sym typeface="Wingdings" panose="05000000000000000000" pitchFamily="2" charset="2"/>
              </a:rPr>
              <a:t>exe</a:t>
            </a:r>
            <a:r>
              <a:rPr lang="fr-FR" sz="2000" dirty="0">
                <a:sym typeface="Wingdings" panose="05000000000000000000" pitchFamily="2" charset="2"/>
              </a:rPr>
              <a:t> en </a:t>
            </a:r>
            <a:r>
              <a:rPr lang="fr-FR" sz="2000" dirty="0" err="1">
                <a:sym typeface="Wingdings" panose="05000000000000000000" pitchFamily="2" charset="2"/>
              </a:rPr>
              <a:t>likant</a:t>
            </a:r>
            <a:r>
              <a:rPr lang="fr-FR" sz="2000" dirty="0">
                <a:sym typeface="Wingdings" panose="05000000000000000000" pitchFamily="2" charset="2"/>
              </a:rPr>
              <a:t> avec foobar.lib</a:t>
            </a:r>
          </a:p>
          <a:p>
            <a:pPr lvl="1"/>
            <a:r>
              <a:rPr lang="fr-FR" sz="2000" dirty="0">
                <a:sym typeface="Wingdings" panose="05000000000000000000" pitchFamily="2" charset="2"/>
              </a:rPr>
              <a:t>(vous pouvez supprimer tous les fichiers </a:t>
            </a:r>
            <a:r>
              <a:rPr lang="fr-FR" sz="2000" dirty="0" err="1">
                <a:sym typeface="Wingdings" panose="05000000000000000000" pitchFamily="2" charset="2"/>
              </a:rPr>
              <a:t>exp</a:t>
            </a:r>
            <a:r>
              <a:rPr lang="fr-FR" sz="2000" dirty="0">
                <a:sym typeface="Wingdings" panose="05000000000000000000" pitchFamily="2" charset="2"/>
              </a:rPr>
              <a:t>, lib et </a:t>
            </a:r>
            <a:r>
              <a:rPr lang="fr-FR" sz="2000" dirty="0" err="1">
                <a:sym typeface="Wingdings" panose="05000000000000000000" pitchFamily="2" charset="2"/>
              </a:rPr>
              <a:t>obj</a:t>
            </a:r>
            <a:r>
              <a:rPr lang="fr-FR" sz="2000" dirty="0">
                <a:sym typeface="Wingdings" panose="05000000000000000000" pitchFamily="2" charset="2"/>
              </a:rPr>
              <a:t>)</a:t>
            </a:r>
          </a:p>
          <a:p>
            <a:pPr lvl="1"/>
            <a:r>
              <a:rPr lang="fr-FR" sz="2000" dirty="0">
                <a:sym typeface="Wingdings" panose="05000000000000000000" pitchFamily="2" charset="2"/>
              </a:rPr>
              <a:t>Lancer main.exe</a:t>
            </a:r>
          </a:p>
          <a:p>
            <a:endParaRPr lang="fr-FR" sz="2000" dirty="0">
              <a:sym typeface="Wingdings" panose="05000000000000000000" pitchFamily="2" charset="2"/>
            </a:endParaRPr>
          </a:p>
        </p:txBody>
      </p:sp>
    </p:spTree>
    <p:extLst>
      <p:ext uri="{BB962C8B-B14F-4D97-AF65-F5344CB8AC3E}">
        <p14:creationId xmlns:p14="http://schemas.microsoft.com/office/powerpoint/2010/main" val="77228585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a:xfrm>
            <a:off x="654958" y="434046"/>
            <a:ext cx="7356186" cy="272371"/>
          </a:xfrm>
        </p:spPr>
        <p:txBody>
          <a:bodyPr/>
          <a:lstStyle/>
          <a:p>
            <a:r>
              <a:rPr lang="fr-FR" dirty="0" smtClean="0"/>
              <a:t>Exercice : </a:t>
            </a:r>
            <a:r>
              <a:rPr lang="fr-FR" dirty="0" err="1" smtClean="0"/>
              <a:t>link</a:t>
            </a:r>
            <a:r>
              <a:rPr lang="fr-FR" dirty="0" smtClean="0"/>
              <a:t> </a:t>
            </a:r>
            <a:r>
              <a:rPr lang="fr-FR" dirty="0" err="1" smtClean="0"/>
              <a:t>msvc</a:t>
            </a:r>
            <a:r>
              <a:rPr lang="fr-FR" dirty="0" smtClean="0"/>
              <a:t> en ligne de commande</a:t>
            </a:r>
            <a:endParaRPr lang="fr-FR" dirty="0"/>
          </a:p>
        </p:txBody>
      </p:sp>
      <p:sp>
        <p:nvSpPr>
          <p:cNvPr id="3" name="Espace réservé du texte 2"/>
          <p:cNvSpPr>
            <a:spLocks noGrp="1"/>
          </p:cNvSpPr>
          <p:nvPr>
            <p:ph type="body" sz="quarter" idx="10"/>
          </p:nvPr>
        </p:nvSpPr>
        <p:spPr/>
        <p:txBody>
          <a:bodyPr/>
          <a:lstStyle/>
          <a:p>
            <a:endParaRPr lang="fr-FR"/>
          </a:p>
        </p:txBody>
      </p:sp>
      <p:sp>
        <p:nvSpPr>
          <p:cNvPr id="7" name="Espace réservé du contenu 5"/>
          <p:cNvSpPr txBox="1">
            <a:spLocks/>
          </p:cNvSpPr>
          <p:nvPr/>
        </p:nvSpPr>
        <p:spPr>
          <a:xfrm>
            <a:off x="1087829" y="1271234"/>
            <a:ext cx="9191346" cy="3036043"/>
          </a:xfrm>
          <a:prstGeom prst="rect">
            <a:avLst/>
          </a:prstGeom>
        </p:spPr>
        <p:txBody>
          <a:bodyPr vert="horz" lIns="101600" tIns="50800" rIns="101600" bIns="50800" rtlCol="0" anchor="ctr">
            <a:normAutofit/>
          </a:bodyPr>
          <a:lstStyle>
            <a:lvl1pPr marL="229500" indent="-229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1350" kern="1200">
                <a:solidFill>
                  <a:schemeClr val="tx2"/>
                </a:solidFill>
                <a:latin typeface="+mn-lt"/>
                <a:ea typeface="+mn-ea"/>
                <a:cs typeface="+mn-cs"/>
              </a:defRPr>
            </a:lvl1pPr>
            <a:lvl2pPr marL="472500" indent="-229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2pPr>
            <a:lvl3pPr marL="675000" indent="-202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1050" kern="1200">
                <a:solidFill>
                  <a:schemeClr val="tx2"/>
                </a:solidFill>
                <a:latin typeface="+mn-lt"/>
                <a:ea typeface="+mn-ea"/>
                <a:cs typeface="+mn-cs"/>
              </a:defRPr>
            </a:lvl3pPr>
            <a:lvl4pPr marL="931500" indent="-175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4pPr>
            <a:lvl5pPr marL="1201500" indent="-175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5pPr>
            <a:lvl6pPr marL="1425000" indent="-17145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6pPr>
            <a:lvl7pPr marL="1650000" indent="-17145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7pPr>
            <a:lvl8pPr marL="1875000" indent="-17145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8pPr>
            <a:lvl9pPr marL="2100000" indent="-17145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9pPr>
          </a:lstStyle>
          <a:p>
            <a:r>
              <a:rPr lang="fr-FR" sz="1778" dirty="0">
                <a:sym typeface="Wingdings" panose="05000000000000000000" pitchFamily="2" charset="2"/>
              </a:rPr>
              <a:t>Dans le dossier « </a:t>
            </a:r>
            <a:r>
              <a:rPr lang="fr-FR" sz="1778" dirty="0" err="1">
                <a:sym typeface="Wingdings" panose="05000000000000000000" pitchFamily="2" charset="2"/>
              </a:rPr>
              <a:t>src</a:t>
            </a:r>
            <a:r>
              <a:rPr lang="fr-FR" sz="1778" dirty="0">
                <a:sym typeface="Wingdings" panose="05000000000000000000" pitchFamily="2" charset="2"/>
              </a:rPr>
              <a:t>/</a:t>
            </a:r>
            <a:r>
              <a:rPr lang="fr-FR" sz="1778" dirty="0" err="1">
                <a:sym typeface="Wingdings" panose="05000000000000000000" pitchFamily="2" charset="2"/>
              </a:rPr>
              <a:t>testlink_dynamic</a:t>
            </a:r>
            <a:r>
              <a:rPr lang="fr-FR" sz="1778" dirty="0">
                <a:sym typeface="Wingdings" panose="05000000000000000000" pitchFamily="2" charset="2"/>
              </a:rPr>
              <a:t> », lancer les commandes :</a:t>
            </a:r>
          </a:p>
          <a:p>
            <a:pPr lvl="1"/>
            <a:r>
              <a:rPr lang="fr-FR" sz="1778" dirty="0">
                <a:latin typeface="Cascadia Code" panose="020B0609020000020004" pitchFamily="49" charset="0"/>
                <a:cs typeface="Cascadia Code" panose="020B0609020000020004" pitchFamily="49" charset="0"/>
                <a:sym typeface="Wingdings" panose="05000000000000000000" pitchFamily="2" charset="2"/>
              </a:rPr>
              <a:t>cl /</a:t>
            </a:r>
            <a:r>
              <a:rPr lang="fr-FR" sz="1778" dirty="0" err="1">
                <a:latin typeface="Cascadia Code" panose="020B0609020000020004" pitchFamily="49" charset="0"/>
                <a:cs typeface="Cascadia Code" panose="020B0609020000020004" pitchFamily="49" charset="0"/>
                <a:sym typeface="Wingdings" panose="05000000000000000000" pitchFamily="2" charset="2"/>
              </a:rPr>
              <a:t>EHsc</a:t>
            </a:r>
            <a:r>
              <a:rPr lang="fr-FR" sz="1778" dirty="0">
                <a:latin typeface="Cascadia Code" panose="020B0609020000020004" pitchFamily="49" charset="0"/>
                <a:cs typeface="Cascadia Code" panose="020B0609020000020004" pitchFamily="49" charset="0"/>
                <a:sym typeface="Wingdings" panose="05000000000000000000" pitchFamily="2" charset="2"/>
              </a:rPr>
              <a:t> /c /I . .\foo.cpp .\bar.cpp </a:t>
            </a:r>
            <a:r>
              <a:rPr lang="fr-FR" sz="1778" dirty="0">
                <a:sym typeface="Wingdings" panose="05000000000000000000" pitchFamily="2" charset="2"/>
              </a:rPr>
              <a:t> foo.obj et bar.obj</a:t>
            </a:r>
          </a:p>
          <a:p>
            <a:pPr lvl="1"/>
            <a:r>
              <a:rPr lang="fr-FR" sz="1778" dirty="0" err="1">
                <a:latin typeface="Cascadia Code" panose="020B0609020000020004" pitchFamily="49" charset="0"/>
                <a:cs typeface="Cascadia Code" panose="020B0609020000020004" pitchFamily="49" charset="0"/>
                <a:sym typeface="Wingdings" panose="05000000000000000000" pitchFamily="2" charset="2"/>
              </a:rPr>
              <a:t>link</a:t>
            </a:r>
            <a:r>
              <a:rPr lang="fr-FR" sz="1778" dirty="0">
                <a:latin typeface="Cascadia Code" panose="020B0609020000020004" pitchFamily="49" charset="0"/>
                <a:cs typeface="Cascadia Code" panose="020B0609020000020004" pitchFamily="49" charset="0"/>
                <a:sym typeface="Wingdings" panose="05000000000000000000" pitchFamily="2" charset="2"/>
              </a:rPr>
              <a:t> /DLL /</a:t>
            </a:r>
            <a:r>
              <a:rPr lang="fr-FR" sz="1778" dirty="0" err="1">
                <a:latin typeface="Cascadia Code" panose="020B0609020000020004" pitchFamily="49" charset="0"/>
                <a:cs typeface="Cascadia Code" panose="020B0609020000020004" pitchFamily="49" charset="0"/>
                <a:sym typeface="Wingdings" panose="05000000000000000000" pitchFamily="2" charset="2"/>
              </a:rPr>
              <a:t>OUT:foobar.dll</a:t>
            </a:r>
            <a:r>
              <a:rPr lang="fr-FR" sz="1778" dirty="0">
                <a:latin typeface="Cascadia Code" panose="020B0609020000020004" pitchFamily="49" charset="0"/>
                <a:cs typeface="Cascadia Code" panose="020B0609020000020004" pitchFamily="49" charset="0"/>
                <a:sym typeface="Wingdings" panose="05000000000000000000" pitchFamily="2" charset="2"/>
              </a:rPr>
              <a:t> *.</a:t>
            </a:r>
            <a:r>
              <a:rPr lang="fr-FR" sz="1778" dirty="0" err="1">
                <a:latin typeface="Cascadia Code" panose="020B0609020000020004" pitchFamily="49" charset="0"/>
                <a:cs typeface="Cascadia Code" panose="020B0609020000020004" pitchFamily="49" charset="0"/>
                <a:sym typeface="Wingdings" panose="05000000000000000000" pitchFamily="2" charset="2"/>
              </a:rPr>
              <a:t>obj</a:t>
            </a:r>
            <a:r>
              <a:rPr lang="fr-FR" sz="1778" dirty="0">
                <a:latin typeface="Cascadia Code" panose="020B0609020000020004" pitchFamily="49" charset="0"/>
                <a:cs typeface="Cascadia Code" panose="020B0609020000020004" pitchFamily="49" charset="0"/>
                <a:sym typeface="Wingdings" panose="05000000000000000000" pitchFamily="2" charset="2"/>
              </a:rPr>
              <a:t>  f</a:t>
            </a:r>
            <a:r>
              <a:rPr lang="fr-FR" sz="1778" dirty="0">
                <a:sym typeface="Wingdings" panose="05000000000000000000" pitchFamily="2" charset="2"/>
              </a:rPr>
              <a:t>oobar.dll (+ *.</a:t>
            </a:r>
            <a:r>
              <a:rPr lang="fr-FR" sz="1778" dirty="0" err="1">
                <a:sym typeface="Wingdings" panose="05000000000000000000" pitchFamily="2" charset="2"/>
              </a:rPr>
              <a:t>exp</a:t>
            </a:r>
            <a:r>
              <a:rPr lang="fr-FR" sz="1778" dirty="0">
                <a:sym typeface="Wingdings" panose="05000000000000000000" pitchFamily="2" charset="2"/>
              </a:rPr>
              <a:t> + *.lib)</a:t>
            </a:r>
          </a:p>
          <a:p>
            <a:pPr lvl="1"/>
            <a:r>
              <a:rPr lang="fr-FR" sz="1778" dirty="0">
                <a:latin typeface="Cascadia Code" panose="020B0609020000020004" pitchFamily="49" charset="0"/>
                <a:cs typeface="Cascadia Code" panose="020B0609020000020004" pitchFamily="49" charset="0"/>
                <a:sym typeface="Wingdings" panose="05000000000000000000" pitchFamily="2" charset="2"/>
              </a:rPr>
              <a:t>cl /</a:t>
            </a:r>
            <a:r>
              <a:rPr lang="fr-FR" sz="1778" dirty="0" err="1">
                <a:latin typeface="Cascadia Code" panose="020B0609020000020004" pitchFamily="49" charset="0"/>
                <a:cs typeface="Cascadia Code" panose="020B0609020000020004" pitchFamily="49" charset="0"/>
                <a:sym typeface="Wingdings" panose="05000000000000000000" pitchFamily="2" charset="2"/>
              </a:rPr>
              <a:t>EHsc</a:t>
            </a:r>
            <a:r>
              <a:rPr lang="fr-FR" sz="1778" dirty="0">
                <a:latin typeface="Cascadia Code" panose="020B0609020000020004" pitchFamily="49" charset="0"/>
                <a:cs typeface="Cascadia Code" panose="020B0609020000020004" pitchFamily="49" charset="0"/>
                <a:sym typeface="Wingdings" panose="05000000000000000000" pitchFamily="2" charset="2"/>
              </a:rPr>
              <a:t> .\main.cpp /I . .\foobar.lib  </a:t>
            </a:r>
            <a:r>
              <a:rPr lang="fr-FR" sz="1778" dirty="0">
                <a:latin typeface="+mj-lt"/>
                <a:cs typeface="Cascadia Code" panose="020B0609020000020004" pitchFamily="49" charset="0"/>
                <a:sym typeface="Wingdings" panose="05000000000000000000" pitchFamily="2" charset="2"/>
              </a:rPr>
              <a:t>main.exe</a:t>
            </a:r>
          </a:p>
          <a:p>
            <a:pPr lvl="1"/>
            <a:r>
              <a:rPr lang="fr-FR" sz="1778" dirty="0">
                <a:sym typeface="Wingdings" panose="05000000000000000000" pitchFamily="2" charset="2"/>
              </a:rPr>
              <a:t>(vous pouvez supprimer tous les fichiers </a:t>
            </a:r>
            <a:r>
              <a:rPr lang="fr-FR" sz="1778" dirty="0" err="1">
                <a:sym typeface="Wingdings" panose="05000000000000000000" pitchFamily="2" charset="2"/>
              </a:rPr>
              <a:t>exp</a:t>
            </a:r>
            <a:r>
              <a:rPr lang="fr-FR" sz="1778" dirty="0">
                <a:sym typeface="Wingdings" panose="05000000000000000000" pitchFamily="2" charset="2"/>
              </a:rPr>
              <a:t>, lib et </a:t>
            </a:r>
            <a:r>
              <a:rPr lang="fr-FR" sz="1778" dirty="0" err="1">
                <a:sym typeface="Wingdings" panose="05000000000000000000" pitchFamily="2" charset="2"/>
              </a:rPr>
              <a:t>obj</a:t>
            </a:r>
            <a:r>
              <a:rPr lang="fr-FR" sz="1778" dirty="0">
                <a:sym typeface="Wingdings" panose="05000000000000000000" pitchFamily="2" charset="2"/>
              </a:rPr>
              <a:t>)</a:t>
            </a:r>
          </a:p>
          <a:p>
            <a:pPr lvl="1"/>
            <a:r>
              <a:rPr lang="fr-FR" sz="1778" dirty="0">
                <a:sym typeface="Wingdings" panose="05000000000000000000" pitchFamily="2" charset="2"/>
              </a:rPr>
              <a:t>Lancer main.exe</a:t>
            </a:r>
          </a:p>
          <a:p>
            <a:pPr lvl="1"/>
            <a:r>
              <a:rPr lang="fr-FR" sz="1778" dirty="0">
                <a:sym typeface="Wingdings" panose="05000000000000000000" pitchFamily="2" charset="2"/>
              </a:rPr>
              <a:t>Supprimer «  __</a:t>
            </a:r>
            <a:r>
              <a:rPr lang="fr-FR" sz="1778" dirty="0" err="1">
                <a:sym typeface="Wingdings" panose="05000000000000000000" pitchFamily="2" charset="2"/>
              </a:rPr>
              <a:t>declspec</a:t>
            </a:r>
            <a:r>
              <a:rPr lang="fr-FR" sz="1778" dirty="0">
                <a:sym typeface="Wingdings" panose="05000000000000000000" pitchFamily="2" charset="2"/>
              </a:rPr>
              <a:t>(</a:t>
            </a:r>
            <a:r>
              <a:rPr lang="fr-FR" sz="1778" dirty="0" err="1">
                <a:sym typeface="Wingdings" panose="05000000000000000000" pitchFamily="2" charset="2"/>
              </a:rPr>
              <a:t>dllexport</a:t>
            </a:r>
            <a:r>
              <a:rPr lang="fr-FR" sz="1778" dirty="0">
                <a:sym typeface="Wingdings" panose="05000000000000000000" pitchFamily="2" charset="2"/>
              </a:rPr>
              <a:t>) » de bar.cpp et refaites l’opération. Que notez-vous ?</a:t>
            </a:r>
          </a:p>
          <a:p>
            <a:endParaRPr lang="fr-FR" sz="1778" dirty="0">
              <a:sym typeface="Wingdings" panose="05000000000000000000" pitchFamily="2" charset="2"/>
            </a:endParaRPr>
          </a:p>
        </p:txBody>
      </p:sp>
      <p:sp>
        <p:nvSpPr>
          <p:cNvPr id="2" name="ZoneTexte 1"/>
          <p:cNvSpPr txBox="1"/>
          <p:nvPr/>
        </p:nvSpPr>
        <p:spPr>
          <a:xfrm>
            <a:off x="2105360" y="4187636"/>
            <a:ext cx="5905784" cy="1186735"/>
          </a:xfrm>
          <a:prstGeom prst="rect">
            <a:avLst/>
          </a:prstGeom>
          <a:noFill/>
        </p:spPr>
        <p:txBody>
          <a:bodyPr wrap="none" rtlCol="0">
            <a:spAutoFit/>
          </a:bodyPr>
          <a:lstStyle/>
          <a:p>
            <a:r>
              <a:rPr lang="fr-FR" sz="1778" b="1" dirty="0"/>
              <a:t>À noter</a:t>
            </a:r>
          </a:p>
          <a:p>
            <a:r>
              <a:rPr lang="fr-FR" sz="1778" dirty="0"/>
              <a:t>Le fichier lib ne sert qu’au linker. Il est inutile à l’exécution.</a:t>
            </a:r>
            <a:br>
              <a:rPr lang="fr-FR" sz="1778" dirty="0"/>
            </a:br>
            <a:r>
              <a:rPr lang="fr-FR" sz="1778" dirty="0"/>
              <a:t>les deux premières étapes peuvent se faire via la commande :</a:t>
            </a:r>
            <a:br>
              <a:rPr lang="fr-FR" sz="1778" dirty="0"/>
            </a:br>
            <a:r>
              <a:rPr lang="fr-FR" sz="1778" dirty="0">
                <a:latin typeface="Cascadia Code" panose="020B0609020000020004" pitchFamily="49" charset="0"/>
                <a:cs typeface="Cascadia Code" panose="020B0609020000020004" pitchFamily="49" charset="0"/>
              </a:rPr>
              <a:t>cl /</a:t>
            </a:r>
            <a:r>
              <a:rPr lang="fr-FR" sz="1778" dirty="0" err="1">
                <a:latin typeface="Cascadia Code" panose="020B0609020000020004" pitchFamily="49" charset="0"/>
                <a:cs typeface="Cascadia Code" panose="020B0609020000020004" pitchFamily="49" charset="0"/>
              </a:rPr>
              <a:t>EHsc</a:t>
            </a:r>
            <a:r>
              <a:rPr lang="fr-FR" sz="1778" dirty="0">
                <a:latin typeface="Cascadia Code" panose="020B0609020000020004" pitchFamily="49" charset="0"/>
                <a:cs typeface="Cascadia Code" panose="020B0609020000020004" pitchFamily="49" charset="0"/>
              </a:rPr>
              <a:t> /I . .\foo.cpp </a:t>
            </a:r>
            <a:r>
              <a:rPr lang="fr-FR" sz="1778" dirty="0">
                <a:latin typeface="Cascadia Code" panose="020B0609020000020004" pitchFamily="49" charset="0"/>
                <a:cs typeface="Cascadia Code" panose="020B0609020000020004" pitchFamily="49" charset="0"/>
                <a:sym typeface="Wingdings" panose="05000000000000000000" pitchFamily="2" charset="2"/>
              </a:rPr>
              <a:t>/</a:t>
            </a:r>
            <a:r>
              <a:rPr lang="fr-FR" sz="1778" dirty="0" err="1">
                <a:latin typeface="Cascadia Code" panose="020B0609020000020004" pitchFamily="49" charset="0"/>
                <a:cs typeface="Cascadia Code" panose="020B0609020000020004" pitchFamily="49" charset="0"/>
                <a:sym typeface="Wingdings" panose="05000000000000000000" pitchFamily="2" charset="2"/>
              </a:rPr>
              <a:t>OUT:foobar.dll</a:t>
            </a:r>
            <a:r>
              <a:rPr lang="fr-FR" sz="1778" dirty="0">
                <a:latin typeface="Cascadia Code" panose="020B0609020000020004" pitchFamily="49" charset="0"/>
                <a:cs typeface="Cascadia Code" panose="020B0609020000020004" pitchFamily="49" charset="0"/>
                <a:sym typeface="Wingdings" panose="05000000000000000000" pitchFamily="2" charset="2"/>
              </a:rPr>
              <a:t> </a:t>
            </a:r>
            <a:r>
              <a:rPr lang="fr-FR" sz="1778" dirty="0">
                <a:latin typeface="Cascadia Code" panose="020B0609020000020004" pitchFamily="49" charset="0"/>
                <a:cs typeface="Cascadia Code" panose="020B0609020000020004" pitchFamily="49" charset="0"/>
              </a:rPr>
              <a:t>/LD</a:t>
            </a:r>
          </a:p>
        </p:txBody>
      </p:sp>
    </p:spTree>
    <p:extLst>
      <p:ext uri="{BB962C8B-B14F-4D97-AF65-F5344CB8AC3E}">
        <p14:creationId xmlns:p14="http://schemas.microsoft.com/office/powerpoint/2010/main" val="267951053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p:cNvSpPr txBox="1"/>
          <p:nvPr/>
        </p:nvSpPr>
        <p:spPr>
          <a:xfrm>
            <a:off x="234961" y="4693251"/>
            <a:ext cx="9573646" cy="810607"/>
          </a:xfrm>
          <a:prstGeom prst="rect">
            <a:avLst/>
          </a:prstGeom>
          <a:noFill/>
        </p:spPr>
        <p:txBody>
          <a:bodyPr wrap="none" rtlCol="0">
            <a:spAutoFit/>
          </a:bodyPr>
          <a:lstStyle/>
          <a:p>
            <a:r>
              <a:rPr lang="fr-FR" sz="1556" dirty="0"/>
              <a:t>Si vous n’avez pas le .lib, vous pouvez en générer un à partir d’un .dll</a:t>
            </a:r>
            <a:br>
              <a:rPr lang="fr-FR" sz="1556" dirty="0"/>
            </a:br>
            <a:r>
              <a:rPr lang="fr-FR" sz="1556" dirty="0"/>
              <a:t>voir ici par exemple :</a:t>
            </a:r>
            <a:br>
              <a:rPr lang="fr-FR" sz="1556" dirty="0"/>
            </a:br>
            <a:r>
              <a:rPr lang="fr-FR" sz="1556" dirty="0"/>
              <a:t>https://web.archive.org/web/20160228170508/https://adrianhenke.wordpress.com/2008/12/05/create-lib-file-from-dll/</a:t>
            </a:r>
            <a:endParaRPr lang="fr-FR" sz="1556" dirty="0">
              <a:latin typeface="Cascadia Code" panose="020B0609020000020004" pitchFamily="49" charset="0"/>
              <a:cs typeface="Cascadia Code" panose="020B0609020000020004" pitchFamily="49" charset="0"/>
            </a:endParaRPr>
          </a:p>
        </p:txBody>
      </p:sp>
      <p:sp>
        <p:nvSpPr>
          <p:cNvPr id="5" name="Titre 4"/>
          <p:cNvSpPr>
            <a:spLocks noGrp="1"/>
          </p:cNvSpPr>
          <p:nvPr>
            <p:ph type="title"/>
          </p:nvPr>
        </p:nvSpPr>
        <p:spPr/>
        <p:txBody>
          <a:bodyPr/>
          <a:lstStyle/>
          <a:p>
            <a:r>
              <a:rPr lang="fr-FR" dirty="0" smtClean="0"/>
              <a:t>Exercice : </a:t>
            </a:r>
            <a:r>
              <a:rPr lang="fr-FR" dirty="0" err="1" smtClean="0"/>
              <a:t>link</a:t>
            </a:r>
            <a:r>
              <a:rPr lang="fr-FR" dirty="0" smtClean="0"/>
              <a:t> avec </a:t>
            </a:r>
            <a:r>
              <a:rPr lang="fr-FR" dirty="0" err="1" smtClean="0"/>
              <a:t>visual</a:t>
            </a:r>
            <a:r>
              <a:rPr lang="fr-FR" dirty="0" smtClean="0"/>
              <a:t> studio</a:t>
            </a:r>
            <a:endParaRPr lang="fr-FR" dirty="0"/>
          </a:p>
        </p:txBody>
      </p:sp>
      <p:sp>
        <p:nvSpPr>
          <p:cNvPr id="3" name="Espace réservé du texte 2"/>
          <p:cNvSpPr>
            <a:spLocks noGrp="1"/>
          </p:cNvSpPr>
          <p:nvPr>
            <p:ph type="body" sz="quarter" idx="10"/>
          </p:nvPr>
        </p:nvSpPr>
        <p:spPr/>
        <p:txBody>
          <a:bodyPr/>
          <a:lstStyle/>
          <a:p>
            <a:endParaRPr lang="fr-FR"/>
          </a:p>
        </p:txBody>
      </p:sp>
      <p:sp>
        <p:nvSpPr>
          <p:cNvPr id="7" name="Espace réservé du contenu 5"/>
          <p:cNvSpPr txBox="1">
            <a:spLocks/>
          </p:cNvSpPr>
          <p:nvPr/>
        </p:nvSpPr>
        <p:spPr>
          <a:xfrm>
            <a:off x="617261" y="1254365"/>
            <a:ext cx="9191346" cy="2890938"/>
          </a:xfrm>
          <a:prstGeom prst="rect">
            <a:avLst/>
          </a:prstGeom>
        </p:spPr>
        <p:txBody>
          <a:bodyPr vert="horz" lIns="101600" tIns="50800" rIns="101600" bIns="50800" rtlCol="0" anchor="ctr">
            <a:normAutofit/>
          </a:bodyPr>
          <a:lstStyle>
            <a:lvl1pPr marL="229500" indent="-229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1350" kern="1200">
                <a:solidFill>
                  <a:schemeClr val="tx2"/>
                </a:solidFill>
                <a:latin typeface="+mn-lt"/>
                <a:ea typeface="+mn-ea"/>
                <a:cs typeface="+mn-cs"/>
              </a:defRPr>
            </a:lvl1pPr>
            <a:lvl2pPr marL="472500" indent="-229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2pPr>
            <a:lvl3pPr marL="675000" indent="-202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1050" kern="1200">
                <a:solidFill>
                  <a:schemeClr val="tx2"/>
                </a:solidFill>
                <a:latin typeface="+mn-lt"/>
                <a:ea typeface="+mn-ea"/>
                <a:cs typeface="+mn-cs"/>
              </a:defRPr>
            </a:lvl3pPr>
            <a:lvl4pPr marL="931500" indent="-175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4pPr>
            <a:lvl5pPr marL="1201500" indent="-175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5pPr>
            <a:lvl6pPr marL="1425000" indent="-17145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6pPr>
            <a:lvl7pPr marL="1650000" indent="-17145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7pPr>
            <a:lvl8pPr marL="1875000" indent="-17145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8pPr>
            <a:lvl9pPr marL="2100000" indent="-17145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9pPr>
          </a:lstStyle>
          <a:p>
            <a:r>
              <a:rPr lang="fr-FR" sz="1500" dirty="0">
                <a:sym typeface="Wingdings" panose="05000000000000000000" pitchFamily="2" charset="2"/>
              </a:rPr>
              <a:t>Ouvrir Visual</a:t>
            </a:r>
          </a:p>
          <a:p>
            <a:r>
              <a:rPr lang="fr-FR" sz="1500" dirty="0">
                <a:sym typeface="Wingdings" panose="05000000000000000000" pitchFamily="2" charset="2"/>
              </a:rPr>
              <a:t>Importez le dossier « </a:t>
            </a:r>
            <a:r>
              <a:rPr lang="fr-FR" sz="1500" dirty="0" err="1">
                <a:sym typeface="Wingdings" panose="05000000000000000000" pitchFamily="2" charset="2"/>
              </a:rPr>
              <a:t>testlink_visual</a:t>
            </a:r>
            <a:r>
              <a:rPr lang="fr-FR" sz="1500" dirty="0">
                <a:sym typeface="Wingdings" panose="05000000000000000000" pitchFamily="2" charset="2"/>
              </a:rPr>
              <a:t> » dans un projet : Fichier </a:t>
            </a:r>
            <a:r>
              <a:rPr lang="fr-FR" sz="1500" dirty="0" err="1">
                <a:sym typeface="Wingdings" panose="05000000000000000000" pitchFamily="2" charset="2"/>
              </a:rPr>
              <a:t>NouveauProjet</a:t>
            </a:r>
            <a:r>
              <a:rPr lang="fr-FR" sz="1500" dirty="0">
                <a:sym typeface="Wingdings" panose="05000000000000000000" pitchFamily="2" charset="2"/>
              </a:rPr>
              <a:t> à partir de code existant…</a:t>
            </a:r>
          </a:p>
          <a:p>
            <a:r>
              <a:rPr lang="fr-FR" sz="1500" dirty="0">
                <a:sym typeface="Wingdings" panose="05000000000000000000" pitchFamily="2" charset="2"/>
              </a:rPr>
              <a:t>Essayer de compiler main.cpp  Erreur ?</a:t>
            </a:r>
          </a:p>
          <a:p>
            <a:r>
              <a:rPr lang="fr-FR" sz="1500" dirty="0">
                <a:sym typeface="Wingdings" panose="05000000000000000000" pitchFamily="2" charset="2"/>
              </a:rPr>
              <a:t>Propriétés C/C++  Général Autres répertoires </a:t>
            </a:r>
            <a:r>
              <a:rPr lang="fr-FR" sz="1500" dirty="0" err="1">
                <a:sym typeface="Wingdings" panose="05000000000000000000" pitchFamily="2" charset="2"/>
              </a:rPr>
              <a:t>include</a:t>
            </a:r>
            <a:endParaRPr lang="fr-FR" sz="1500" dirty="0">
              <a:sym typeface="Wingdings" panose="05000000000000000000" pitchFamily="2" charset="2"/>
            </a:endParaRPr>
          </a:p>
          <a:p>
            <a:r>
              <a:rPr lang="fr-FR" sz="1500" dirty="0">
                <a:sym typeface="Wingdings" panose="05000000000000000000" pitchFamily="2" charset="2"/>
              </a:rPr>
              <a:t>Essayer de compiler le projet  Erreur ?</a:t>
            </a:r>
          </a:p>
          <a:p>
            <a:r>
              <a:rPr lang="fr-FR" sz="1500" dirty="0">
                <a:sym typeface="Wingdings" panose="05000000000000000000" pitchFamily="2" charset="2"/>
              </a:rPr>
              <a:t>Propriétés Editeur de liens  entrée  dépendances supplémentaires  +foobar.lib</a:t>
            </a:r>
          </a:p>
          <a:p>
            <a:r>
              <a:rPr lang="fr-FR" sz="1500" dirty="0">
                <a:sym typeface="Wingdings" panose="05000000000000000000" pitchFamily="2" charset="2"/>
              </a:rPr>
              <a:t>Compilez et exécutez le projet</a:t>
            </a:r>
          </a:p>
          <a:p>
            <a:r>
              <a:rPr lang="fr-FR" sz="1500" dirty="0">
                <a:sym typeface="Wingdings" panose="05000000000000000000" pitchFamily="2" charset="2"/>
              </a:rPr>
              <a:t>Si problème : </a:t>
            </a:r>
            <a:r>
              <a:rPr lang="fr-FR" sz="1500" dirty="0"/>
              <a:t>Propriétés </a:t>
            </a:r>
            <a:r>
              <a:rPr lang="fr-FR" sz="1500" dirty="0">
                <a:sym typeface="Wingdings" panose="05000000000000000000" pitchFamily="2" charset="2"/>
              </a:rPr>
              <a:t></a:t>
            </a:r>
            <a:r>
              <a:rPr lang="fr-FR" sz="1500" dirty="0"/>
              <a:t> Éditeur de liens </a:t>
            </a:r>
            <a:r>
              <a:rPr lang="fr-FR" sz="1500" dirty="0">
                <a:sym typeface="Wingdings" panose="05000000000000000000" pitchFamily="2" charset="2"/>
              </a:rPr>
              <a:t></a:t>
            </a:r>
            <a:r>
              <a:rPr lang="fr-FR" sz="1500" dirty="0"/>
              <a:t> Système </a:t>
            </a:r>
            <a:r>
              <a:rPr lang="fr-FR" sz="1500" dirty="0">
                <a:sym typeface="Wingdings" panose="05000000000000000000" pitchFamily="2" charset="2"/>
              </a:rPr>
              <a:t></a:t>
            </a:r>
            <a:r>
              <a:rPr lang="fr-FR" sz="1500" dirty="0"/>
              <a:t> Sous-système </a:t>
            </a:r>
            <a:r>
              <a:rPr lang="fr-FR" sz="1500" dirty="0">
                <a:sym typeface="Wingdings" panose="05000000000000000000" pitchFamily="2" charset="2"/>
              </a:rPr>
              <a:t> console</a:t>
            </a:r>
          </a:p>
          <a:p>
            <a:endParaRPr lang="fr-FR" sz="1500" dirty="0">
              <a:sym typeface="Wingdings" panose="05000000000000000000" pitchFamily="2" charset="2"/>
            </a:endParaRPr>
          </a:p>
        </p:txBody>
      </p:sp>
      <p:sp>
        <p:nvSpPr>
          <p:cNvPr id="2" name="ZoneTexte 1"/>
          <p:cNvSpPr txBox="1"/>
          <p:nvPr/>
        </p:nvSpPr>
        <p:spPr>
          <a:xfrm>
            <a:off x="234961" y="4122069"/>
            <a:ext cx="8859990" cy="571182"/>
          </a:xfrm>
          <a:prstGeom prst="rect">
            <a:avLst/>
          </a:prstGeom>
          <a:noFill/>
        </p:spPr>
        <p:txBody>
          <a:bodyPr wrap="none" rtlCol="0">
            <a:spAutoFit/>
          </a:bodyPr>
          <a:lstStyle/>
          <a:p>
            <a:r>
              <a:rPr lang="fr-FR" sz="1556" dirty="0"/>
              <a:t>Pour choisir de compiler un exécutable, une bibliothèque dynamique ou une bibliothèque statique, c’est ici :</a:t>
            </a:r>
            <a:br>
              <a:rPr lang="fr-FR" sz="1556" dirty="0"/>
            </a:br>
            <a:r>
              <a:rPr lang="fr-FR" sz="1556" dirty="0">
                <a:sym typeface="Wingdings" panose="05000000000000000000" pitchFamily="2" charset="2"/>
              </a:rPr>
              <a:t>Propriétés  Général Type de configuration</a:t>
            </a:r>
            <a:endParaRPr lang="fr-FR" sz="1556" dirty="0">
              <a:latin typeface="Cascadia Code" panose="020B0609020000020004" pitchFamily="49" charset="0"/>
              <a:cs typeface="Cascadia Code" panose="020B0609020000020004" pitchFamily="49" charset="0"/>
            </a:endParaRPr>
          </a:p>
        </p:txBody>
      </p:sp>
    </p:spTree>
    <p:extLst>
      <p:ext uri="{BB962C8B-B14F-4D97-AF65-F5344CB8AC3E}">
        <p14:creationId xmlns:p14="http://schemas.microsoft.com/office/powerpoint/2010/main" val="264038119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654957" y="434046"/>
            <a:ext cx="7711375" cy="505991"/>
          </a:xfrm>
        </p:spPr>
        <p:txBody>
          <a:bodyPr/>
          <a:lstStyle/>
          <a:p>
            <a:r>
              <a:rPr lang="fr-FR" dirty="0" smtClean="0"/>
              <a:t>Un mot </a:t>
            </a:r>
            <a:r>
              <a:rPr lang="fr-FR" dirty="0"/>
              <a:t>sur </a:t>
            </a:r>
            <a:r>
              <a:rPr lang="fr-FR" dirty="0">
                <a:sym typeface="Wingdings" panose="05000000000000000000" pitchFamily="2" charset="2"/>
              </a:rPr>
              <a:t>__</a:t>
            </a:r>
            <a:r>
              <a:rPr lang="fr-FR" dirty="0" err="1">
                <a:sym typeface="Wingdings" panose="05000000000000000000" pitchFamily="2" charset="2"/>
              </a:rPr>
              <a:t>declspec</a:t>
            </a:r>
            <a:r>
              <a:rPr lang="fr-FR" dirty="0">
                <a:sym typeface="Wingdings" panose="05000000000000000000" pitchFamily="2" charset="2"/>
              </a:rPr>
              <a:t>(</a:t>
            </a:r>
            <a:r>
              <a:rPr lang="fr-FR" dirty="0" err="1">
                <a:sym typeface="Wingdings" panose="05000000000000000000" pitchFamily="2" charset="2"/>
              </a:rPr>
              <a:t>dllexport</a:t>
            </a:r>
            <a:r>
              <a:rPr lang="fr-FR" dirty="0">
                <a:sym typeface="Wingdings" panose="05000000000000000000" pitchFamily="2" charset="2"/>
              </a:rPr>
              <a:t>/</a:t>
            </a:r>
            <a:r>
              <a:rPr lang="fr-FR" dirty="0" err="1">
                <a:sym typeface="Wingdings" panose="05000000000000000000" pitchFamily="2" charset="2"/>
              </a:rPr>
              <a:t>dllimport</a:t>
            </a:r>
            <a:r>
              <a:rPr lang="fr-FR" dirty="0">
                <a:sym typeface="Wingdings" panose="05000000000000000000" pitchFamily="2" charset="2"/>
              </a:rPr>
              <a:t>)</a:t>
            </a:r>
            <a:r>
              <a:rPr lang="fr-FR" dirty="0"/>
              <a:t> </a:t>
            </a:r>
            <a:endParaRPr lang="fr-FR" dirty="0"/>
          </a:p>
        </p:txBody>
      </p:sp>
      <p:sp>
        <p:nvSpPr>
          <p:cNvPr id="9" name="Espace réservé du texte 8"/>
          <p:cNvSpPr>
            <a:spLocks noGrp="1"/>
          </p:cNvSpPr>
          <p:nvPr>
            <p:ph type="body" sz="quarter" idx="10"/>
          </p:nvPr>
        </p:nvSpPr>
        <p:spPr/>
        <p:txBody>
          <a:bodyPr/>
          <a:lstStyle/>
          <a:p>
            <a:endParaRPr lang="fr-FR" dirty="0"/>
          </a:p>
        </p:txBody>
      </p:sp>
      <p:sp>
        <p:nvSpPr>
          <p:cNvPr id="3" name="Espace réservé du contenu 2"/>
          <p:cNvSpPr>
            <a:spLocks noGrp="1"/>
          </p:cNvSpPr>
          <p:nvPr>
            <p:ph type="body" idx="4294967295"/>
          </p:nvPr>
        </p:nvSpPr>
        <p:spPr>
          <a:xfrm>
            <a:off x="538956" y="1460500"/>
            <a:ext cx="4238625" cy="496887"/>
          </a:xfrm>
        </p:spPr>
        <p:txBody>
          <a:bodyPr/>
          <a:lstStyle/>
          <a:p>
            <a:pPr marL="0" indent="0" algn="ctr">
              <a:buNone/>
            </a:pPr>
            <a:r>
              <a:rPr lang="fr-FR" sz="2667" dirty="0"/>
              <a:t>Windows</a:t>
            </a:r>
          </a:p>
        </p:txBody>
      </p:sp>
      <p:sp>
        <p:nvSpPr>
          <p:cNvPr id="5" name="Espace réservé du contenu 4"/>
          <p:cNvSpPr>
            <a:spLocks noGrp="1"/>
          </p:cNvSpPr>
          <p:nvPr>
            <p:ph sz="half" idx="4294967295"/>
          </p:nvPr>
        </p:nvSpPr>
        <p:spPr>
          <a:xfrm>
            <a:off x="411163" y="2235200"/>
            <a:ext cx="4494213" cy="3016250"/>
          </a:xfrm>
        </p:spPr>
        <p:txBody>
          <a:bodyPr>
            <a:normAutofit/>
          </a:bodyPr>
          <a:lstStyle/>
          <a:p>
            <a:r>
              <a:rPr lang="fr-FR" sz="1778" dirty="0">
                <a:sym typeface="Wingdings" panose="05000000000000000000" pitchFamily="2" charset="2"/>
              </a:rPr>
              <a:t>__</a:t>
            </a:r>
            <a:r>
              <a:rPr lang="fr-FR" sz="1778" dirty="0" err="1">
                <a:sym typeface="Wingdings" panose="05000000000000000000" pitchFamily="2" charset="2"/>
              </a:rPr>
              <a:t>declspec</a:t>
            </a:r>
            <a:r>
              <a:rPr lang="fr-FR" sz="1778" dirty="0">
                <a:sym typeface="Wingdings" panose="05000000000000000000" pitchFamily="2" charset="2"/>
              </a:rPr>
              <a:t>(</a:t>
            </a:r>
            <a:r>
              <a:rPr lang="fr-FR" sz="1778" dirty="0" err="1">
                <a:sym typeface="Wingdings" panose="05000000000000000000" pitchFamily="2" charset="2"/>
              </a:rPr>
              <a:t>dllexport</a:t>
            </a:r>
            <a:r>
              <a:rPr lang="fr-FR" sz="1778" dirty="0">
                <a:sym typeface="Wingdings" panose="05000000000000000000" pitchFamily="2" charset="2"/>
              </a:rPr>
              <a:t>) est nécessaire devant tous les symboles que l’on souhaite exporter dans notre dll</a:t>
            </a:r>
          </a:p>
          <a:p>
            <a:r>
              <a:rPr lang="fr-FR" sz="1778" dirty="0">
                <a:sym typeface="Wingdings" panose="05000000000000000000" pitchFamily="2" charset="2"/>
              </a:rPr>
              <a:t>__</a:t>
            </a:r>
            <a:r>
              <a:rPr lang="fr-FR" sz="1778" dirty="0" err="1">
                <a:sym typeface="Wingdings" panose="05000000000000000000" pitchFamily="2" charset="2"/>
              </a:rPr>
              <a:t>declspec</a:t>
            </a:r>
            <a:r>
              <a:rPr lang="fr-FR" sz="1778" dirty="0">
                <a:sym typeface="Wingdings" panose="05000000000000000000" pitchFamily="2" charset="2"/>
              </a:rPr>
              <a:t>(</a:t>
            </a:r>
            <a:r>
              <a:rPr lang="fr-FR" sz="1778" dirty="0" err="1">
                <a:sym typeface="Wingdings" panose="05000000000000000000" pitchFamily="2" charset="2"/>
              </a:rPr>
              <a:t>dllimport</a:t>
            </a:r>
            <a:r>
              <a:rPr lang="fr-FR" sz="1778" dirty="0">
                <a:sym typeface="Wingdings" panose="05000000000000000000" pitchFamily="2" charset="2"/>
              </a:rPr>
              <a:t>) est nécessaire devant les données mais pas nécessairement devant les fonctions ou les classes. En revanche, ça permet au linker d’optimiser certaines choses (que vous ne voulez pas connaitre) pour économiser </a:t>
            </a:r>
            <a:r>
              <a:rPr lang="fr-FR" sz="1778" dirty="0" smtClean="0">
                <a:sym typeface="Wingdings" panose="05000000000000000000" pitchFamily="2" charset="2"/>
              </a:rPr>
              <a:t>du</a:t>
            </a:r>
            <a:r>
              <a:rPr lang="fr-FR" sz="1778" dirty="0" smtClean="0">
                <a:sym typeface="Wingdings" panose="05000000000000000000" pitchFamily="2" charset="2"/>
              </a:rPr>
              <a:t> </a:t>
            </a:r>
            <a:r>
              <a:rPr lang="fr-FR" sz="1778" dirty="0">
                <a:sym typeface="Wingdings" panose="05000000000000000000" pitchFamily="2" charset="2"/>
              </a:rPr>
              <a:t>temps de linkage. </a:t>
            </a:r>
            <a:endParaRPr lang="fr-FR" sz="1778" dirty="0"/>
          </a:p>
          <a:p>
            <a:endParaRPr lang="fr-FR" dirty="0"/>
          </a:p>
        </p:txBody>
      </p:sp>
      <p:sp>
        <p:nvSpPr>
          <p:cNvPr id="6" name="Espace réservé du texte 5"/>
          <p:cNvSpPr>
            <a:spLocks noGrp="1"/>
          </p:cNvSpPr>
          <p:nvPr>
            <p:ph type="body" sz="quarter" idx="4294967295"/>
          </p:nvPr>
        </p:nvSpPr>
        <p:spPr>
          <a:xfrm>
            <a:off x="5528269" y="1461229"/>
            <a:ext cx="4238625" cy="512762"/>
          </a:xfrm>
        </p:spPr>
        <p:txBody>
          <a:bodyPr/>
          <a:lstStyle/>
          <a:p>
            <a:pPr marL="0" indent="0" algn="ctr">
              <a:buNone/>
            </a:pPr>
            <a:r>
              <a:rPr lang="fr-FR" sz="2667" dirty="0"/>
              <a:t>Linux</a:t>
            </a:r>
          </a:p>
        </p:txBody>
      </p:sp>
      <p:sp>
        <p:nvSpPr>
          <p:cNvPr id="7" name="Espace réservé du contenu 6"/>
          <p:cNvSpPr>
            <a:spLocks noGrp="1"/>
          </p:cNvSpPr>
          <p:nvPr>
            <p:ph sz="quarter" idx="4294967295"/>
          </p:nvPr>
        </p:nvSpPr>
        <p:spPr>
          <a:xfrm>
            <a:off x="5665788" y="2235200"/>
            <a:ext cx="4494212" cy="1008063"/>
          </a:xfrm>
        </p:spPr>
        <p:txBody>
          <a:bodyPr>
            <a:normAutofit/>
          </a:bodyPr>
          <a:lstStyle/>
          <a:p>
            <a:r>
              <a:rPr lang="fr-FR" sz="1778" dirty="0"/>
              <a:t>Tous les symboles sont exportés par défaut</a:t>
            </a:r>
            <a:br>
              <a:rPr lang="fr-FR" sz="1778" dirty="0"/>
            </a:br>
            <a:r>
              <a:rPr lang="fr-FR" sz="1778" dirty="0"/>
              <a:t>(et </a:t>
            </a:r>
            <a:r>
              <a:rPr lang="fr-FR" sz="1778" dirty="0" err="1"/>
              <a:t>bim</a:t>
            </a:r>
            <a:r>
              <a:rPr lang="fr-FR" sz="1778" dirty="0"/>
              <a:t>)</a:t>
            </a:r>
          </a:p>
        </p:txBody>
      </p:sp>
      <p:sp>
        <p:nvSpPr>
          <p:cNvPr id="8" name="ZoneTexte 7"/>
          <p:cNvSpPr txBox="1"/>
          <p:nvPr/>
        </p:nvSpPr>
        <p:spPr>
          <a:xfrm>
            <a:off x="5611738" y="3512187"/>
            <a:ext cx="4386841" cy="1186735"/>
          </a:xfrm>
          <a:prstGeom prst="rect">
            <a:avLst/>
          </a:prstGeom>
          <a:noFill/>
        </p:spPr>
        <p:txBody>
          <a:bodyPr wrap="square" rtlCol="0">
            <a:spAutoFit/>
          </a:bodyPr>
          <a:lstStyle/>
          <a:p>
            <a:r>
              <a:rPr lang="fr-FR" sz="1778" b="1" dirty="0"/>
              <a:t>Bonne pratique</a:t>
            </a:r>
          </a:p>
          <a:p>
            <a:r>
              <a:rPr lang="fr-FR" sz="1778" dirty="0"/>
              <a:t>Mettre tout le temps un </a:t>
            </a:r>
            <a:r>
              <a:rPr lang="fr-FR" sz="1778" dirty="0">
                <a:sym typeface="Wingdings" panose="05000000000000000000" pitchFamily="2" charset="2"/>
              </a:rPr>
              <a:t>__</a:t>
            </a:r>
            <a:r>
              <a:rPr lang="fr-FR" sz="1778" dirty="0" err="1">
                <a:sym typeface="Wingdings" panose="05000000000000000000" pitchFamily="2" charset="2"/>
              </a:rPr>
              <a:t>declspec</a:t>
            </a:r>
            <a:r>
              <a:rPr lang="fr-FR" sz="1778" dirty="0">
                <a:sym typeface="Wingdings" panose="05000000000000000000" pitchFamily="2" charset="2"/>
              </a:rPr>
              <a:t>(</a:t>
            </a:r>
            <a:r>
              <a:rPr lang="fr-FR" sz="1778" dirty="0" err="1">
                <a:sym typeface="Wingdings" panose="05000000000000000000" pitchFamily="2" charset="2"/>
              </a:rPr>
              <a:t>dllimport</a:t>
            </a:r>
            <a:r>
              <a:rPr lang="fr-FR" sz="1778" dirty="0">
                <a:sym typeface="Wingdings" panose="05000000000000000000" pitchFamily="2" charset="2"/>
              </a:rPr>
              <a:t>) en miroir d’un __</a:t>
            </a:r>
            <a:r>
              <a:rPr lang="fr-FR" sz="1778" dirty="0" err="1">
                <a:sym typeface="Wingdings" panose="05000000000000000000" pitchFamily="2" charset="2"/>
              </a:rPr>
              <a:t>declspec</a:t>
            </a:r>
            <a:r>
              <a:rPr lang="fr-FR" sz="1778" dirty="0">
                <a:sym typeface="Wingdings" panose="05000000000000000000" pitchFamily="2" charset="2"/>
              </a:rPr>
              <a:t>(</a:t>
            </a:r>
            <a:r>
              <a:rPr lang="fr-FR" sz="1778" dirty="0" err="1">
                <a:sym typeface="Wingdings" panose="05000000000000000000" pitchFamily="2" charset="2"/>
              </a:rPr>
              <a:t>dllexport</a:t>
            </a:r>
            <a:r>
              <a:rPr lang="fr-FR" sz="1778" dirty="0">
                <a:sym typeface="Wingdings" panose="05000000000000000000" pitchFamily="2" charset="2"/>
              </a:rPr>
              <a:t>) </a:t>
            </a:r>
            <a:endParaRPr lang="fr-FR" sz="1778" dirty="0">
              <a:latin typeface="Cascadia Code" panose="020B0609020000020004" pitchFamily="49" charset="0"/>
              <a:cs typeface="Cascadia Code" panose="020B0609020000020004" pitchFamily="49" charset="0"/>
            </a:endParaRPr>
          </a:p>
        </p:txBody>
      </p:sp>
    </p:spTree>
    <p:extLst>
      <p:ext uri="{BB962C8B-B14F-4D97-AF65-F5344CB8AC3E}">
        <p14:creationId xmlns:p14="http://schemas.microsoft.com/office/powerpoint/2010/main" val="41454511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Solution </a:t>
            </a:r>
            <a:r>
              <a:rPr lang="fr-FR" dirty="0" err="1" smtClean="0"/>
              <a:t>multi-plateforme</a:t>
            </a:r>
            <a:endParaRPr lang="fr-FR" dirty="0"/>
          </a:p>
        </p:txBody>
      </p:sp>
      <p:sp>
        <p:nvSpPr>
          <p:cNvPr id="4" name="Espace réservé du texte 3"/>
          <p:cNvSpPr>
            <a:spLocks noGrp="1"/>
          </p:cNvSpPr>
          <p:nvPr>
            <p:ph type="body" sz="quarter" idx="10"/>
          </p:nvPr>
        </p:nvSpPr>
        <p:spPr/>
        <p:txBody>
          <a:bodyPr/>
          <a:lstStyle/>
          <a:p>
            <a:endParaRPr lang="fr-FR"/>
          </a:p>
        </p:txBody>
      </p:sp>
      <p:sp>
        <p:nvSpPr>
          <p:cNvPr id="8" name="Espace réservé du contenu 7"/>
          <p:cNvSpPr>
            <a:spLocks noGrp="1"/>
          </p:cNvSpPr>
          <p:nvPr>
            <p:ph idx="4294967295"/>
          </p:nvPr>
        </p:nvSpPr>
        <p:spPr>
          <a:xfrm>
            <a:off x="595024" y="2116791"/>
            <a:ext cx="9191625" cy="3063875"/>
          </a:xfrm>
        </p:spPr>
        <p:txBody>
          <a:bodyPr/>
          <a:lstStyle/>
          <a:p>
            <a:r>
              <a:rPr lang="fr-FR" sz="2000" dirty="0" smtClean="0"/>
              <a:t>Voir le </a:t>
            </a:r>
            <a:r>
              <a:rPr lang="fr-FR" sz="2000" dirty="0"/>
              <a:t>fichier </a:t>
            </a:r>
            <a:r>
              <a:rPr lang="fr-FR" sz="2000" dirty="0" smtClean="0"/>
              <a:t>exercices\</a:t>
            </a:r>
            <a:r>
              <a:rPr lang="fr-FR" sz="2000" dirty="0" err="1" smtClean="0"/>
              <a:t>toolchain</a:t>
            </a:r>
            <a:r>
              <a:rPr lang="fr-FR" sz="2000" dirty="0" smtClean="0"/>
              <a:t>\</a:t>
            </a:r>
            <a:r>
              <a:rPr lang="fr-FR" sz="2000" dirty="0" err="1" smtClean="0"/>
              <a:t>linkWindowsLinux.h</a:t>
            </a:r>
            <a:r>
              <a:rPr lang="fr-FR" sz="2000" dirty="0" smtClean="0"/>
              <a:t> pour un exemple </a:t>
            </a:r>
            <a:r>
              <a:rPr lang="fr-FR" sz="2000" dirty="0" err="1" smtClean="0"/>
              <a:t>windows</a:t>
            </a:r>
            <a:r>
              <a:rPr lang="fr-FR" sz="2000" dirty="0" smtClean="0"/>
              <a:t> / linux</a:t>
            </a:r>
          </a:p>
          <a:p>
            <a:r>
              <a:rPr lang="fr-FR" sz="2000" dirty="0" smtClean="0"/>
              <a:t>Le mot-clé </a:t>
            </a:r>
            <a:r>
              <a:rPr lang="fr-FR" sz="2000" dirty="0" err="1" smtClean="0">
                <a:latin typeface="Cascadia Code" panose="020B0609020000020004" pitchFamily="49" charset="0"/>
                <a:cs typeface="Cascadia Code" panose="020B0609020000020004" pitchFamily="49" charset="0"/>
              </a:rPr>
              <a:t>extern</a:t>
            </a:r>
            <a:r>
              <a:rPr lang="fr-FR" sz="2000" dirty="0" smtClean="0">
                <a:latin typeface="Cascadia Code" panose="020B0609020000020004" pitchFamily="49" charset="0"/>
                <a:cs typeface="Cascadia Code" panose="020B0609020000020004" pitchFamily="49" charset="0"/>
              </a:rPr>
              <a:t> "C" </a:t>
            </a:r>
            <a:r>
              <a:rPr lang="fr-FR" sz="2000" dirty="0"/>
              <a:t>n’est utile </a:t>
            </a:r>
            <a:r>
              <a:rPr lang="fr-FR" sz="2000" dirty="0" smtClean="0"/>
              <a:t>que </a:t>
            </a:r>
            <a:r>
              <a:rPr lang="fr-FR" sz="2000" dirty="0"/>
              <a:t>pour importer vos fonctions C++ dans un client </a:t>
            </a:r>
            <a:r>
              <a:rPr lang="fr-FR" sz="2000" dirty="0" smtClean="0"/>
              <a:t>C. Mais il faut le mettre !</a:t>
            </a:r>
          </a:p>
          <a:p>
            <a:r>
              <a:rPr lang="fr-FR" sz="2000" dirty="0" smtClean="0"/>
              <a:t>Ensuite, </a:t>
            </a:r>
            <a:r>
              <a:rPr lang="fr-FR" sz="2000" dirty="0"/>
              <a:t>on utilise la macro </a:t>
            </a:r>
            <a:r>
              <a:rPr lang="fr-FR" sz="2000" dirty="0" smtClean="0"/>
              <a:t>MODULE_API devant chaque classe / fonction / donnée que l’on souhaite importer / exporter.</a:t>
            </a:r>
            <a:endParaRPr lang="fr-FR" sz="2000" dirty="0"/>
          </a:p>
        </p:txBody>
      </p:sp>
    </p:spTree>
    <p:extLst>
      <p:ext uri="{BB962C8B-B14F-4D97-AF65-F5344CB8AC3E}">
        <p14:creationId xmlns:p14="http://schemas.microsoft.com/office/powerpoint/2010/main" val="422563500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Résoudre les problèmes de </a:t>
            </a:r>
            <a:r>
              <a:rPr lang="fr-FR" dirty="0" err="1" smtClean="0"/>
              <a:t>link</a:t>
            </a:r>
            <a:endParaRPr lang="fr-FR" dirty="0"/>
          </a:p>
        </p:txBody>
      </p:sp>
      <p:sp>
        <p:nvSpPr>
          <p:cNvPr id="7" name="Espace réservé du texte 6"/>
          <p:cNvSpPr>
            <a:spLocks noGrp="1"/>
          </p:cNvSpPr>
          <p:nvPr>
            <p:ph type="body" sz="quarter" idx="10"/>
          </p:nvPr>
        </p:nvSpPr>
        <p:spPr/>
        <p:txBody>
          <a:bodyPr/>
          <a:lstStyle/>
          <a:p>
            <a:endParaRPr lang="fr-FR"/>
          </a:p>
        </p:txBody>
      </p:sp>
      <p:sp>
        <p:nvSpPr>
          <p:cNvPr id="3" name="Espace réservé du contenu 2"/>
          <p:cNvSpPr>
            <a:spLocks noGrp="1"/>
          </p:cNvSpPr>
          <p:nvPr>
            <p:ph idx="4294967295"/>
          </p:nvPr>
        </p:nvSpPr>
        <p:spPr>
          <a:xfrm>
            <a:off x="968375" y="2274888"/>
            <a:ext cx="9191625" cy="2247900"/>
          </a:xfrm>
        </p:spPr>
        <p:txBody>
          <a:bodyPr>
            <a:normAutofit/>
          </a:bodyPr>
          <a:lstStyle/>
          <a:p>
            <a:r>
              <a:rPr lang="fr-FR" sz="1778" dirty="0"/>
              <a:t>Vérifiez que vous avez bien accès aux .lib et .dll (pour du </a:t>
            </a:r>
            <a:r>
              <a:rPr lang="fr-FR" sz="1778" dirty="0" err="1"/>
              <a:t>link</a:t>
            </a:r>
            <a:r>
              <a:rPr lang="fr-FR" sz="1778" dirty="0"/>
              <a:t> dynamique) depuis votre main. </a:t>
            </a:r>
          </a:p>
          <a:p>
            <a:r>
              <a:rPr lang="fr-FR" sz="1778" dirty="0"/>
              <a:t>Vérifiez que les noms (fonctions, classe, données) utilisés dans votre main sont identiques aux noms dans les bibliothèques</a:t>
            </a:r>
          </a:p>
          <a:p>
            <a:r>
              <a:rPr lang="fr-FR" sz="1778" dirty="0"/>
              <a:t>Vérifiez que vous avez bien utilisé les symboles </a:t>
            </a:r>
            <a:r>
              <a:rPr lang="fr-FR" sz="2000" dirty="0">
                <a:sym typeface="Wingdings" panose="05000000000000000000" pitchFamily="2" charset="2"/>
              </a:rPr>
              <a:t>__</a:t>
            </a:r>
            <a:r>
              <a:rPr lang="fr-FR" sz="2000" dirty="0" err="1">
                <a:sym typeface="Wingdings" panose="05000000000000000000" pitchFamily="2" charset="2"/>
              </a:rPr>
              <a:t>declspec</a:t>
            </a:r>
            <a:r>
              <a:rPr lang="fr-FR" sz="2000" dirty="0">
                <a:sym typeface="Wingdings" panose="05000000000000000000" pitchFamily="2" charset="2"/>
              </a:rPr>
              <a:t>(</a:t>
            </a:r>
            <a:r>
              <a:rPr lang="fr-FR" sz="2000" dirty="0" err="1">
                <a:sym typeface="Wingdings" panose="05000000000000000000" pitchFamily="2" charset="2"/>
              </a:rPr>
              <a:t>dllexport</a:t>
            </a:r>
            <a:r>
              <a:rPr lang="fr-FR" sz="2000" dirty="0">
                <a:sym typeface="Wingdings" panose="05000000000000000000" pitchFamily="2" charset="2"/>
              </a:rPr>
              <a:t>) et __</a:t>
            </a:r>
            <a:r>
              <a:rPr lang="fr-FR" sz="2000" dirty="0" err="1">
                <a:sym typeface="Wingdings" panose="05000000000000000000" pitchFamily="2" charset="2"/>
              </a:rPr>
              <a:t>declspec</a:t>
            </a:r>
            <a:r>
              <a:rPr lang="fr-FR" sz="2000" dirty="0">
                <a:sym typeface="Wingdings" panose="05000000000000000000" pitchFamily="2" charset="2"/>
              </a:rPr>
              <a:t>(</a:t>
            </a:r>
            <a:r>
              <a:rPr lang="fr-FR" sz="2000" dirty="0" err="1">
                <a:sym typeface="Wingdings" panose="05000000000000000000" pitchFamily="2" charset="2"/>
              </a:rPr>
              <a:t>dllimport</a:t>
            </a:r>
            <a:r>
              <a:rPr lang="fr-FR" sz="2000" dirty="0">
                <a:sym typeface="Wingdings" panose="05000000000000000000" pitchFamily="2" charset="2"/>
              </a:rPr>
              <a:t>)</a:t>
            </a:r>
          </a:p>
          <a:p>
            <a:r>
              <a:rPr lang="fr-FR" sz="1778" dirty="0">
                <a:sym typeface="Wingdings" panose="05000000000000000000" pitchFamily="2" charset="2"/>
              </a:rPr>
              <a:t>Vérifiez que vous utilisez </a:t>
            </a:r>
            <a:r>
              <a:rPr lang="fr-FR" sz="1778" dirty="0" err="1"/>
              <a:t>extern</a:t>
            </a:r>
            <a:r>
              <a:rPr lang="fr-FR" sz="1778" dirty="0"/>
              <a:t> "C" dans votre client C</a:t>
            </a:r>
          </a:p>
        </p:txBody>
      </p:sp>
      <p:sp>
        <p:nvSpPr>
          <p:cNvPr id="5" name="Rectangle 4"/>
          <p:cNvSpPr/>
          <p:nvPr/>
        </p:nvSpPr>
        <p:spPr>
          <a:xfrm>
            <a:off x="2055738" y="4755629"/>
            <a:ext cx="7449084" cy="400110"/>
          </a:xfrm>
          <a:prstGeom prst="rect">
            <a:avLst/>
          </a:prstGeom>
        </p:spPr>
        <p:txBody>
          <a:bodyPr wrap="square">
            <a:spAutoFit/>
          </a:bodyPr>
          <a:lstStyle/>
          <a:p>
            <a:pPr algn="r"/>
            <a:r>
              <a:rPr lang="fr-FR" sz="2000" dirty="0"/>
              <a:t>…Et tout ira bien !</a:t>
            </a:r>
          </a:p>
        </p:txBody>
      </p:sp>
      <p:sp>
        <p:nvSpPr>
          <p:cNvPr id="6" name="Rectangle 5"/>
          <p:cNvSpPr/>
          <p:nvPr/>
        </p:nvSpPr>
        <p:spPr>
          <a:xfrm>
            <a:off x="655245" y="1324289"/>
            <a:ext cx="7449084" cy="707886"/>
          </a:xfrm>
          <a:prstGeom prst="rect">
            <a:avLst/>
          </a:prstGeom>
        </p:spPr>
        <p:txBody>
          <a:bodyPr wrap="square">
            <a:spAutoFit/>
          </a:bodyPr>
          <a:lstStyle/>
          <a:p>
            <a:r>
              <a:rPr lang="fr-FR" sz="2000" dirty="0"/>
              <a:t>Vous avez maintenant les outils et la compréhension suffisante pour faire face à tous les problèmes de </a:t>
            </a:r>
            <a:r>
              <a:rPr lang="fr-FR" sz="2000" dirty="0" err="1"/>
              <a:t>link</a:t>
            </a:r>
            <a:r>
              <a:rPr lang="fr-FR" sz="2000" dirty="0"/>
              <a:t> !</a:t>
            </a:r>
          </a:p>
        </p:txBody>
      </p:sp>
    </p:spTree>
    <p:extLst>
      <p:ext uri="{BB962C8B-B14F-4D97-AF65-F5344CB8AC3E}">
        <p14:creationId xmlns:p14="http://schemas.microsoft.com/office/powerpoint/2010/main" val="8801433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17500"/>
            <a:ext cx="10160000" cy="6350000"/>
          </a:xfrm>
          <a:prstGeom prst="rect">
            <a:avLst/>
          </a:prstGeom>
        </p:spPr>
      </p:pic>
      <p:sp>
        <p:nvSpPr>
          <p:cNvPr id="4" name="Rectangle 3"/>
          <p:cNvSpPr/>
          <p:nvPr/>
        </p:nvSpPr>
        <p:spPr>
          <a:xfrm>
            <a:off x="484327" y="4619580"/>
            <a:ext cx="9325331" cy="129627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sz="2000" dirty="0"/>
          </a:p>
        </p:txBody>
      </p:sp>
      <p:sp>
        <p:nvSpPr>
          <p:cNvPr id="2" name="Titre 1">
            <a:extLst>
              <a:ext uri="{FF2B5EF4-FFF2-40B4-BE49-F238E27FC236}">
                <a16:creationId xmlns:a16="http://schemas.microsoft.com/office/drawing/2014/main" id="{C02C5318-1A1E-49D0-B2E2-A4B0FA9E8A40}"/>
              </a:ext>
            </a:extLst>
          </p:cNvPr>
          <p:cNvSpPr>
            <a:spLocks noGrp="1"/>
          </p:cNvSpPr>
          <p:nvPr>
            <p:ph type="ctrTitle"/>
          </p:nvPr>
        </p:nvSpPr>
        <p:spPr>
          <a:xfrm>
            <a:off x="133985" y="4769844"/>
            <a:ext cx="9161291" cy="746037"/>
          </a:xfrm>
        </p:spPr>
        <p:txBody>
          <a:bodyPr rtlCol="0">
            <a:noAutofit/>
          </a:bodyPr>
          <a:lstStyle/>
          <a:p>
            <a:pPr algn="r" rtl="0"/>
            <a:r>
              <a:rPr lang="fr-FR" sz="3500" dirty="0">
                <a:solidFill>
                  <a:schemeClr val="bg1"/>
                </a:solidFill>
              </a:rPr>
              <a:t>À suivre</a:t>
            </a:r>
          </a:p>
        </p:txBody>
      </p:sp>
      <p:pic>
        <p:nvPicPr>
          <p:cNvPr id="8" name="Image 7">
            <a:extLst>
              <a:ext uri="{FF2B5EF4-FFF2-40B4-BE49-F238E27FC236}">
                <a16:creationId xmlns:a16="http://schemas.microsoft.com/office/drawing/2014/main" id="{D1D9F871-4906-4FB1-99C6-55B506098ECE}"/>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789484" y="4771349"/>
            <a:ext cx="3345917" cy="894796"/>
          </a:xfrm>
          <a:prstGeom prst="rect">
            <a:avLst/>
          </a:prstGeom>
          <a:ln>
            <a:noFill/>
          </a:ln>
          <a:effectLst>
            <a:outerShdw blurRad="190500" algn="tl" rotWithShape="0">
              <a:srgbClr val="000000">
                <a:alpha val="70000"/>
              </a:srgbClr>
            </a:outerShdw>
          </a:effectLst>
        </p:spPr>
      </p:pic>
      <p:sp>
        <p:nvSpPr>
          <p:cNvPr id="9" name="Sous-titre 8"/>
          <p:cNvSpPr>
            <a:spLocks noGrp="1"/>
          </p:cNvSpPr>
          <p:nvPr>
            <p:ph type="subTitle" idx="1"/>
          </p:nvPr>
        </p:nvSpPr>
        <p:spPr/>
        <p:txBody>
          <a:bodyPr/>
          <a:lstStyle/>
          <a:p>
            <a:endParaRPr lang="fr-FR" dirty="0"/>
          </a:p>
        </p:txBody>
      </p:sp>
    </p:spTree>
    <p:extLst>
      <p:ext uri="{BB962C8B-B14F-4D97-AF65-F5344CB8AC3E}">
        <p14:creationId xmlns:p14="http://schemas.microsoft.com/office/powerpoint/2010/main" val="226554043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contenu 2"/>
          <p:cNvSpPr txBox="1">
            <a:spLocks/>
          </p:cNvSpPr>
          <p:nvPr/>
        </p:nvSpPr>
        <p:spPr>
          <a:xfrm>
            <a:off x="5774568" y="1237484"/>
            <a:ext cx="4218890" cy="4298443"/>
          </a:xfrm>
          <a:prstGeom prst="rect">
            <a:avLst/>
          </a:prstGeom>
        </p:spPr>
        <p:txBody>
          <a:bodyPr vert="horz" lIns="101600" tIns="50800" rIns="101600" bIns="50800" rtlCol="0" anchor="ctr">
            <a:noAutofit/>
          </a:bodyPr>
          <a:lstStyle>
            <a:lvl1pPr marL="229500" indent="-229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1350" kern="1200">
                <a:solidFill>
                  <a:schemeClr val="tx2"/>
                </a:solidFill>
                <a:latin typeface="+mn-lt"/>
                <a:ea typeface="+mn-ea"/>
                <a:cs typeface="+mn-cs"/>
              </a:defRPr>
            </a:lvl1pPr>
            <a:lvl2pPr marL="472500" indent="-229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2pPr>
            <a:lvl3pPr marL="675000" indent="-202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1050" kern="1200">
                <a:solidFill>
                  <a:schemeClr val="tx2"/>
                </a:solidFill>
                <a:latin typeface="+mn-lt"/>
                <a:ea typeface="+mn-ea"/>
                <a:cs typeface="+mn-cs"/>
              </a:defRPr>
            </a:lvl3pPr>
            <a:lvl4pPr marL="931500" indent="-175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4pPr>
            <a:lvl5pPr marL="1201500" indent="-175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5pPr>
            <a:lvl6pPr marL="1425000" indent="-17145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6pPr>
            <a:lvl7pPr marL="1650000" indent="-17145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7pPr>
            <a:lvl8pPr marL="1875000" indent="-17145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8pPr>
            <a:lvl9pPr marL="2100000" indent="-17145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9pPr>
          </a:lstStyle>
          <a:p>
            <a:r>
              <a:rPr lang="fr-FR" sz="1778" dirty="0" err="1"/>
              <a:t>Portability</a:t>
            </a:r>
            <a:endParaRPr lang="fr-FR" sz="1778" dirty="0"/>
          </a:p>
          <a:p>
            <a:pPr lvl="1"/>
            <a:r>
              <a:rPr lang="fr-FR" sz="1778" dirty="0"/>
              <a:t>Standardisé</a:t>
            </a:r>
          </a:p>
          <a:p>
            <a:pPr lvl="1"/>
            <a:r>
              <a:rPr lang="fr-FR" sz="1778" dirty="0"/>
              <a:t>GCC / MSVC – Linux / Windows </a:t>
            </a:r>
          </a:p>
          <a:p>
            <a:pPr lvl="1"/>
            <a:r>
              <a:rPr lang="fr-FR" sz="1778" dirty="0"/>
              <a:t>+ beaucoup de matériel embarqué</a:t>
            </a:r>
          </a:p>
          <a:p>
            <a:r>
              <a:rPr lang="fr-FR" sz="1778" dirty="0" err="1"/>
              <a:t>Robustness</a:t>
            </a:r>
            <a:endParaRPr lang="fr-FR" sz="1778" dirty="0"/>
          </a:p>
          <a:p>
            <a:pPr lvl="1"/>
            <a:r>
              <a:rPr lang="fr-FR" sz="1778" dirty="0"/>
              <a:t>Typage</a:t>
            </a:r>
          </a:p>
          <a:p>
            <a:pPr lvl="1"/>
            <a:r>
              <a:rPr lang="fr-FR" sz="1778" dirty="0"/>
              <a:t>Variables et méthodes « </a:t>
            </a:r>
            <a:r>
              <a:rPr lang="fr-FR" sz="1778" dirty="0" err="1"/>
              <a:t>const</a:t>
            </a:r>
            <a:r>
              <a:rPr lang="fr-FR" sz="1778" dirty="0"/>
              <a:t> »</a:t>
            </a:r>
          </a:p>
          <a:p>
            <a:pPr lvl="1"/>
            <a:r>
              <a:rPr lang="fr-FR" sz="1778" dirty="0"/>
              <a:t>Possession des ressources</a:t>
            </a:r>
          </a:p>
          <a:p>
            <a:pPr lvl="1"/>
            <a:r>
              <a:rPr lang="fr-FR" sz="1778" dirty="0"/>
              <a:t>…</a:t>
            </a:r>
          </a:p>
          <a:p>
            <a:pPr lvl="1"/>
            <a:endParaRPr lang="fr-FR" sz="1778" dirty="0"/>
          </a:p>
          <a:p>
            <a:endParaRPr lang="fr-FR" sz="1778" dirty="0"/>
          </a:p>
        </p:txBody>
      </p:sp>
      <p:sp>
        <p:nvSpPr>
          <p:cNvPr id="2" name="Titre 1"/>
          <p:cNvSpPr>
            <a:spLocks noGrp="1"/>
          </p:cNvSpPr>
          <p:nvPr>
            <p:ph type="title"/>
          </p:nvPr>
        </p:nvSpPr>
        <p:spPr/>
        <p:txBody>
          <a:bodyPr/>
          <a:lstStyle/>
          <a:p>
            <a:r>
              <a:rPr lang="fr-FR" dirty="0" smtClean="0"/>
              <a:t>Le C++</a:t>
            </a:r>
            <a:endParaRPr lang="fr-FR" dirty="0"/>
          </a:p>
        </p:txBody>
      </p:sp>
      <p:sp>
        <p:nvSpPr>
          <p:cNvPr id="9" name="Espace réservé du texte 8"/>
          <p:cNvSpPr>
            <a:spLocks noGrp="1"/>
          </p:cNvSpPr>
          <p:nvPr>
            <p:ph type="body" sz="quarter" idx="11"/>
          </p:nvPr>
        </p:nvSpPr>
        <p:spPr/>
        <p:txBody>
          <a:bodyPr/>
          <a:lstStyle/>
          <a:p>
            <a:r>
              <a:rPr lang="fr-FR" dirty="0"/>
              <a:t>Pourquoi tant de succès ?</a:t>
            </a:r>
          </a:p>
          <a:p>
            <a:endParaRPr lang="fr-FR" dirty="0"/>
          </a:p>
        </p:txBody>
      </p:sp>
      <p:sp>
        <p:nvSpPr>
          <p:cNvPr id="8" name="Espace réservé du contenu 2"/>
          <p:cNvSpPr txBox="1">
            <a:spLocks/>
          </p:cNvSpPr>
          <p:nvPr/>
        </p:nvSpPr>
        <p:spPr>
          <a:xfrm>
            <a:off x="797207" y="1576333"/>
            <a:ext cx="4218890" cy="4138667"/>
          </a:xfrm>
          <a:prstGeom prst="rect">
            <a:avLst/>
          </a:prstGeom>
        </p:spPr>
        <p:txBody>
          <a:bodyPr vert="horz" lIns="101600" tIns="50800" rIns="101600" bIns="50800" rtlCol="0" anchor="ctr">
            <a:noAutofit/>
          </a:bodyPr>
          <a:lstStyle>
            <a:lvl1pPr marL="229500" indent="-229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1350" kern="1200">
                <a:solidFill>
                  <a:schemeClr val="tx2"/>
                </a:solidFill>
                <a:latin typeface="+mn-lt"/>
                <a:ea typeface="+mn-ea"/>
                <a:cs typeface="+mn-cs"/>
              </a:defRPr>
            </a:lvl1pPr>
            <a:lvl2pPr marL="472500" indent="-229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2pPr>
            <a:lvl3pPr marL="675000" indent="-202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1050" kern="1200">
                <a:solidFill>
                  <a:schemeClr val="tx2"/>
                </a:solidFill>
                <a:latin typeface="+mn-lt"/>
                <a:ea typeface="+mn-ea"/>
                <a:cs typeface="+mn-cs"/>
              </a:defRPr>
            </a:lvl3pPr>
            <a:lvl4pPr marL="931500" indent="-175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4pPr>
            <a:lvl5pPr marL="1201500" indent="-175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5pPr>
            <a:lvl6pPr marL="1425000" indent="-17145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6pPr>
            <a:lvl7pPr marL="1650000" indent="-17145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7pPr>
            <a:lvl8pPr marL="1875000" indent="-17145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8pPr>
            <a:lvl9pPr marL="2100000" indent="-17145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9pPr>
          </a:lstStyle>
          <a:p>
            <a:r>
              <a:rPr lang="fr-FR" sz="1778" dirty="0" err="1">
                <a:solidFill>
                  <a:schemeClr val="bg1"/>
                </a:solidFill>
              </a:rPr>
              <a:t>Zero</a:t>
            </a:r>
            <a:r>
              <a:rPr lang="fr-FR" sz="1778" dirty="0">
                <a:solidFill>
                  <a:schemeClr val="bg1"/>
                </a:solidFill>
              </a:rPr>
              <a:t> </a:t>
            </a:r>
            <a:r>
              <a:rPr lang="fr-FR" sz="1778" dirty="0" err="1">
                <a:solidFill>
                  <a:schemeClr val="bg1"/>
                </a:solidFill>
              </a:rPr>
              <a:t>cost</a:t>
            </a:r>
            <a:r>
              <a:rPr lang="fr-FR" sz="1778" dirty="0">
                <a:solidFill>
                  <a:schemeClr val="bg1"/>
                </a:solidFill>
              </a:rPr>
              <a:t> abstractions</a:t>
            </a:r>
          </a:p>
          <a:p>
            <a:pPr lvl="1"/>
            <a:r>
              <a:rPr lang="fr-FR" sz="1778" dirty="0">
                <a:solidFill>
                  <a:schemeClr val="bg1"/>
                </a:solidFill>
              </a:rPr>
              <a:t>Interface, classe, structures de données etc. pour un coût dérisoire</a:t>
            </a:r>
          </a:p>
          <a:p>
            <a:pPr lvl="1"/>
            <a:r>
              <a:rPr lang="fr-FR" sz="1778" dirty="0">
                <a:solidFill>
                  <a:schemeClr val="bg1"/>
                </a:solidFill>
              </a:rPr>
              <a:t>Template = génération de code</a:t>
            </a:r>
          </a:p>
          <a:p>
            <a:pPr lvl="1"/>
            <a:r>
              <a:rPr lang="fr-FR" sz="1778" dirty="0">
                <a:solidFill>
                  <a:schemeClr val="bg1"/>
                </a:solidFill>
              </a:rPr>
              <a:t>Lambda = génération de classe</a:t>
            </a:r>
          </a:p>
          <a:p>
            <a:pPr lvl="1"/>
            <a:r>
              <a:rPr lang="fr-FR" sz="1778" dirty="0">
                <a:solidFill>
                  <a:schemeClr val="bg1"/>
                </a:solidFill>
              </a:rPr>
              <a:t>Polymorphisme = pointeurs de fonction</a:t>
            </a:r>
          </a:p>
          <a:p>
            <a:pPr lvl="1"/>
            <a:r>
              <a:rPr lang="fr-FR" sz="1778" dirty="0">
                <a:solidFill>
                  <a:schemeClr val="bg1"/>
                </a:solidFill>
              </a:rPr>
              <a:t>String = char*</a:t>
            </a:r>
          </a:p>
          <a:p>
            <a:pPr lvl="1"/>
            <a:r>
              <a:rPr lang="fr-FR" sz="1778" dirty="0">
                <a:solidFill>
                  <a:schemeClr val="bg1"/>
                </a:solidFill>
              </a:rPr>
              <a:t>…</a:t>
            </a:r>
          </a:p>
          <a:p>
            <a:pPr marL="243000" lvl="1" indent="0">
              <a:buNone/>
            </a:pPr>
            <a:endParaRPr lang="fr-FR" sz="1778" dirty="0"/>
          </a:p>
          <a:p>
            <a:endParaRPr lang="fr-FR" sz="1778" dirty="0"/>
          </a:p>
        </p:txBody>
      </p:sp>
    </p:spTree>
    <p:extLst>
      <p:ext uri="{BB962C8B-B14F-4D97-AF65-F5344CB8AC3E}">
        <p14:creationId xmlns:p14="http://schemas.microsoft.com/office/powerpoint/2010/main" val="291712132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Le C++</a:t>
            </a:r>
            <a:endParaRPr lang="fr-FR" dirty="0"/>
          </a:p>
        </p:txBody>
      </p:sp>
      <p:sp>
        <p:nvSpPr>
          <p:cNvPr id="5" name="Espace réservé du texte 4"/>
          <p:cNvSpPr>
            <a:spLocks noGrp="1"/>
          </p:cNvSpPr>
          <p:nvPr>
            <p:ph type="body" sz="quarter" idx="10"/>
          </p:nvPr>
        </p:nvSpPr>
        <p:spPr/>
        <p:txBody>
          <a:bodyPr/>
          <a:lstStyle/>
          <a:p>
            <a:r>
              <a:rPr lang="fr-FR" dirty="0" smtClean="0"/>
              <a:t>Très utilisé et en progression</a:t>
            </a:r>
            <a:endParaRPr lang="fr-FR" dirty="0"/>
          </a:p>
        </p:txBody>
      </p:sp>
      <p:sp>
        <p:nvSpPr>
          <p:cNvPr id="3" name="Espace réservé du contenu 2"/>
          <p:cNvSpPr>
            <a:spLocks noGrp="1"/>
          </p:cNvSpPr>
          <p:nvPr>
            <p:ph idx="4294967295"/>
          </p:nvPr>
        </p:nvSpPr>
        <p:spPr>
          <a:xfrm>
            <a:off x="481101" y="1141400"/>
            <a:ext cx="6437007" cy="679450"/>
          </a:xfrm>
        </p:spPr>
        <p:txBody>
          <a:bodyPr>
            <a:normAutofit fontScale="92500" lnSpcReduction="20000"/>
          </a:bodyPr>
          <a:lstStyle/>
          <a:p>
            <a:pPr marL="0" indent="0" algn="ctr">
              <a:buNone/>
            </a:pPr>
            <a:r>
              <a:rPr lang="fr-FR" sz="2667" dirty="0" smtClean="0"/>
              <a:t>Indice TIOBE </a:t>
            </a:r>
            <a:r>
              <a:rPr lang="fr-FR" sz="2667" dirty="0"/>
              <a:t>2020 : </a:t>
            </a:r>
            <a:r>
              <a:rPr lang="fr-FR" sz="2667" dirty="0" smtClean="0"/>
              <a:t/>
            </a:r>
            <a:br>
              <a:rPr lang="fr-FR" sz="2667" dirty="0" smtClean="0"/>
            </a:br>
            <a:r>
              <a:rPr lang="fr-FR" sz="2667" dirty="0" smtClean="0"/>
              <a:t>C </a:t>
            </a:r>
            <a:r>
              <a:rPr lang="fr-FR" sz="2667" dirty="0"/>
              <a:t>et C++ = </a:t>
            </a:r>
            <a:r>
              <a:rPr lang="fr-FR" sz="2667" dirty="0" smtClean="0"/>
              <a:t>29</a:t>
            </a:r>
            <a:r>
              <a:rPr lang="fr-FR" sz="2667" dirty="0" smtClean="0"/>
              <a:t>,2% de part de marché</a:t>
            </a:r>
            <a:endParaRPr lang="fr-FR" sz="2667" dirty="0"/>
          </a:p>
        </p:txBody>
      </p:sp>
      <p:pic>
        <p:nvPicPr>
          <p:cNvPr id="8" name="Image 7"/>
          <p:cNvPicPr>
            <a:picLocks noChangeAspect="1"/>
          </p:cNvPicPr>
          <p:nvPr/>
        </p:nvPicPr>
        <p:blipFill>
          <a:blip r:embed="rId3"/>
          <a:stretch>
            <a:fillRect/>
          </a:stretch>
        </p:blipFill>
        <p:spPr>
          <a:xfrm>
            <a:off x="1018318" y="1820850"/>
            <a:ext cx="5362575" cy="3429000"/>
          </a:xfrm>
          <a:prstGeom prst="rect">
            <a:avLst/>
          </a:prstGeom>
        </p:spPr>
      </p:pic>
      <p:sp>
        <p:nvSpPr>
          <p:cNvPr id="9" name="Rectangle 8"/>
          <p:cNvSpPr/>
          <p:nvPr/>
        </p:nvSpPr>
        <p:spPr>
          <a:xfrm>
            <a:off x="2003611" y="5229181"/>
            <a:ext cx="3638175" cy="369332"/>
          </a:xfrm>
          <a:prstGeom prst="rect">
            <a:avLst/>
          </a:prstGeom>
        </p:spPr>
        <p:txBody>
          <a:bodyPr wrap="none">
            <a:spAutoFit/>
          </a:bodyPr>
          <a:lstStyle/>
          <a:p>
            <a:r>
              <a:rPr lang="fr-FR" dirty="0"/>
              <a:t>https://www.tiobe.com/tiobe-index/</a:t>
            </a:r>
          </a:p>
        </p:txBody>
      </p:sp>
      <p:sp>
        <p:nvSpPr>
          <p:cNvPr id="10" name="Flèche droite 9"/>
          <p:cNvSpPr/>
          <p:nvPr/>
        </p:nvSpPr>
        <p:spPr>
          <a:xfrm rot="10800000">
            <a:off x="6207369" y="3112587"/>
            <a:ext cx="571500" cy="22860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11" name="Espace réservé du contenu 2"/>
          <p:cNvSpPr>
            <a:spLocks noGrp="1"/>
          </p:cNvSpPr>
          <p:nvPr>
            <p:ph idx="4294967295"/>
          </p:nvPr>
        </p:nvSpPr>
        <p:spPr>
          <a:xfrm>
            <a:off x="6918108" y="2851991"/>
            <a:ext cx="3024554" cy="1535369"/>
          </a:xfrm>
        </p:spPr>
        <p:txBody>
          <a:bodyPr>
            <a:normAutofit/>
          </a:bodyPr>
          <a:lstStyle/>
          <a:p>
            <a:pPr marL="0" indent="0" algn="ctr">
              <a:buNone/>
            </a:pPr>
            <a:r>
              <a:rPr lang="fr-FR" sz="2667" dirty="0" smtClean="0"/>
              <a:t>C++ sacré langage de l’année 2022</a:t>
            </a:r>
            <a:endParaRPr lang="fr-FR" sz="2667" dirty="0"/>
          </a:p>
        </p:txBody>
      </p:sp>
    </p:spTree>
    <p:extLst>
      <p:ext uri="{BB962C8B-B14F-4D97-AF65-F5344CB8AC3E}">
        <p14:creationId xmlns:p14="http://schemas.microsoft.com/office/powerpoint/2010/main" val="126346901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contenu 4"/>
          <p:cNvSpPr>
            <a:spLocks noGrp="1"/>
          </p:cNvSpPr>
          <p:nvPr>
            <p:ph sz="quarter" idx="13"/>
          </p:nvPr>
        </p:nvSpPr>
        <p:spPr/>
        <p:txBody>
          <a:bodyPr/>
          <a:lstStyle/>
          <a:p>
            <a:endParaRPr lang="fr-FR"/>
          </a:p>
        </p:txBody>
      </p:sp>
      <p:sp>
        <p:nvSpPr>
          <p:cNvPr id="2" name="Titre 1"/>
          <p:cNvSpPr>
            <a:spLocks noGrp="1"/>
          </p:cNvSpPr>
          <p:nvPr>
            <p:ph type="title"/>
          </p:nvPr>
        </p:nvSpPr>
        <p:spPr/>
        <p:txBody>
          <a:bodyPr/>
          <a:lstStyle/>
          <a:p>
            <a:r>
              <a:rPr lang="fr-FR" dirty="0" smtClean="0"/>
              <a:t>C++ vs C</a:t>
            </a:r>
            <a:endParaRPr lang="fr-FR" dirty="0"/>
          </a:p>
        </p:txBody>
      </p:sp>
      <p:sp>
        <p:nvSpPr>
          <p:cNvPr id="3" name="Espace réservé du texte 2"/>
          <p:cNvSpPr>
            <a:spLocks noGrp="1"/>
          </p:cNvSpPr>
          <p:nvPr>
            <p:ph type="body" sz="quarter" idx="10"/>
          </p:nvPr>
        </p:nvSpPr>
        <p:spPr/>
        <p:txBody>
          <a:bodyPr/>
          <a:lstStyle/>
          <a:p>
            <a:endParaRPr lang="fr-FR"/>
          </a:p>
        </p:txBody>
      </p:sp>
      <p:sp>
        <p:nvSpPr>
          <p:cNvPr id="4" name="Espace réservé du numéro de diapositive 3"/>
          <p:cNvSpPr>
            <a:spLocks noGrp="1"/>
          </p:cNvSpPr>
          <p:nvPr>
            <p:ph type="sldNum" sz="quarter" idx="4294967295"/>
          </p:nvPr>
        </p:nvSpPr>
        <p:spPr>
          <a:xfrm>
            <a:off x="9282113" y="4964113"/>
            <a:ext cx="877887" cy="303212"/>
          </a:xfrm>
        </p:spPr>
        <p:txBody>
          <a:bodyPr/>
          <a:lstStyle/>
          <a:p>
            <a:pPr rtl="0"/>
            <a:fld id="{D57F1E4F-1CFF-5643-939E-217C01CDF565}" type="slidenum">
              <a:rPr lang="fr-FR" noProof="0" smtClean="0"/>
              <a:pPr rtl="0"/>
              <a:t>6</a:t>
            </a:fld>
            <a:endParaRPr lang="fr-FR" noProof="0" dirty="0"/>
          </a:p>
        </p:txBody>
      </p:sp>
      <p:pic>
        <p:nvPicPr>
          <p:cNvPr id="7" name="Image 6"/>
          <p:cNvPicPr>
            <a:picLocks noChangeAspect="1"/>
          </p:cNvPicPr>
          <p:nvPr/>
        </p:nvPicPr>
        <p:blipFill>
          <a:blip r:embed="rId3"/>
          <a:stretch>
            <a:fillRect/>
          </a:stretch>
        </p:blipFill>
        <p:spPr>
          <a:xfrm>
            <a:off x="1095639" y="1184366"/>
            <a:ext cx="8625417" cy="4434417"/>
          </a:xfrm>
          <a:prstGeom prst="rect">
            <a:avLst/>
          </a:prstGeom>
        </p:spPr>
      </p:pic>
    </p:spTree>
    <p:extLst>
      <p:ext uri="{BB962C8B-B14F-4D97-AF65-F5344CB8AC3E}">
        <p14:creationId xmlns:p14="http://schemas.microsoft.com/office/powerpoint/2010/main" val="5759665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02C5318-1A1E-49D0-B2E2-A4B0FA9E8A40}"/>
              </a:ext>
            </a:extLst>
          </p:cNvPr>
          <p:cNvSpPr>
            <a:spLocks noGrp="1"/>
          </p:cNvSpPr>
          <p:nvPr>
            <p:ph type="title"/>
          </p:nvPr>
        </p:nvSpPr>
        <p:spPr>
          <a:xfrm>
            <a:off x="654900" y="2806352"/>
            <a:ext cx="4250418" cy="402518"/>
          </a:xfrm>
        </p:spPr>
        <p:txBody>
          <a:bodyPr rtlCol="0">
            <a:noAutofit/>
          </a:bodyPr>
          <a:lstStyle/>
          <a:p>
            <a:pPr algn="r" rtl="0"/>
            <a:r>
              <a:rPr lang="fr-FR" sz="3500" dirty="0">
                <a:solidFill>
                  <a:schemeClr val="bg1"/>
                </a:solidFill>
              </a:rPr>
              <a:t>Fonctions </a:t>
            </a:r>
            <a:r>
              <a:rPr lang="fr-FR" sz="3500" dirty="0" smtClean="0">
                <a:solidFill>
                  <a:schemeClr val="bg1"/>
                </a:solidFill>
              </a:rPr>
              <a:t>Lambda</a:t>
            </a:r>
            <a:endParaRPr lang="fr-FR" sz="3500" dirty="0">
              <a:solidFill>
                <a:schemeClr val="bg1"/>
              </a:solidFill>
            </a:endParaRPr>
          </a:p>
        </p:txBody>
      </p:sp>
      <p:sp>
        <p:nvSpPr>
          <p:cNvPr id="6" name="ZoneTexte 5"/>
          <p:cNvSpPr txBox="1"/>
          <p:nvPr/>
        </p:nvSpPr>
        <p:spPr>
          <a:xfrm>
            <a:off x="730059" y="10679"/>
            <a:ext cx="4175259" cy="2058705"/>
          </a:xfrm>
          <a:prstGeom prst="rect">
            <a:avLst/>
          </a:prstGeom>
          <a:noFill/>
        </p:spPr>
        <p:txBody>
          <a:bodyPr wrap="square" rtlCol="0">
            <a:spAutoFit/>
          </a:bodyPr>
          <a:lstStyle/>
          <a:p>
            <a:r>
              <a:rPr lang="fr-FR" sz="12778" b="1" spc="56" dirty="0">
                <a:ln w="9525" cmpd="sng">
                  <a:solidFill>
                    <a:schemeClr val="accent1"/>
                  </a:solidFill>
                  <a:prstDash val="solid"/>
                </a:ln>
                <a:solidFill>
                  <a:srgbClr val="70AD47">
                    <a:tint val="1000"/>
                  </a:srgbClr>
                </a:solidFill>
                <a:effectLst>
                  <a:glow rad="38100">
                    <a:schemeClr val="accent1">
                      <a:alpha val="40000"/>
                    </a:schemeClr>
                  </a:glow>
                </a:effectLst>
              </a:rPr>
              <a:t>01</a:t>
            </a:r>
            <a:endParaRPr lang="fr-FR" sz="12778" dirty="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311605755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Qu’est-ce qu’une lambda ?</a:t>
            </a:r>
            <a:endParaRPr lang="fr-FR" dirty="0"/>
          </a:p>
        </p:txBody>
      </p:sp>
      <p:sp>
        <p:nvSpPr>
          <p:cNvPr id="5" name="Espace réservé du texte 4"/>
          <p:cNvSpPr>
            <a:spLocks noGrp="1"/>
          </p:cNvSpPr>
          <p:nvPr>
            <p:ph type="body" sz="quarter" idx="10"/>
          </p:nvPr>
        </p:nvSpPr>
        <p:spPr/>
        <p:txBody>
          <a:bodyPr/>
          <a:lstStyle/>
          <a:p>
            <a:endParaRPr lang="fr-FR"/>
          </a:p>
        </p:txBody>
      </p:sp>
      <p:sp>
        <p:nvSpPr>
          <p:cNvPr id="9" name="Espace réservé du contenu 8"/>
          <p:cNvSpPr>
            <a:spLocks noGrp="1"/>
          </p:cNvSpPr>
          <p:nvPr>
            <p:ph sz="half" idx="4294967295"/>
          </p:nvPr>
        </p:nvSpPr>
        <p:spPr>
          <a:xfrm>
            <a:off x="371517" y="2027131"/>
            <a:ext cx="2998788" cy="3343275"/>
          </a:xfrm>
        </p:spPr>
        <p:txBody>
          <a:bodyPr>
            <a:noAutofit/>
          </a:bodyPr>
          <a:lstStyle/>
          <a:p>
            <a:pPr marL="0" indent="0" algn="ctr">
              <a:buNone/>
            </a:pPr>
            <a:r>
              <a:rPr lang="fr-FR" sz="2222" dirty="0">
                <a:solidFill>
                  <a:srgbClr val="FF0000"/>
                </a:solidFill>
              </a:rPr>
              <a:t>Les règles de capture</a:t>
            </a:r>
            <a:endParaRPr lang="fr-FR" sz="1333" dirty="0"/>
          </a:p>
          <a:p>
            <a:pPr marL="0" indent="0" algn="ctr">
              <a:buNone/>
            </a:pPr>
            <a:r>
              <a:rPr lang="fr-FR" sz="1778" dirty="0"/>
              <a:t>[] par défaut, aucune variable n’est capturée</a:t>
            </a:r>
          </a:p>
          <a:p>
            <a:pPr marL="0" indent="0" algn="ctr">
              <a:buNone/>
            </a:pPr>
            <a:r>
              <a:rPr lang="fr-FR" sz="1778" dirty="0"/>
              <a:t>[a] ‘a’ est capturé par copie</a:t>
            </a:r>
          </a:p>
          <a:p>
            <a:pPr marL="0" indent="0" algn="ctr">
              <a:buNone/>
            </a:pPr>
            <a:r>
              <a:rPr lang="fr-FR" sz="1778" dirty="0"/>
              <a:t>[&amp;a] ‘a’ est capturé par référence</a:t>
            </a:r>
          </a:p>
          <a:p>
            <a:pPr marL="0" indent="0" algn="ctr">
              <a:buNone/>
            </a:pPr>
            <a:r>
              <a:rPr lang="fr-FR" sz="1778" dirty="0"/>
              <a:t>[&amp;] toutes les variables sont capturées par référence</a:t>
            </a:r>
          </a:p>
          <a:p>
            <a:pPr marL="0" indent="0" algn="ctr">
              <a:buNone/>
            </a:pPr>
            <a:r>
              <a:rPr lang="fr-FR" sz="1778" dirty="0"/>
              <a:t>[=] toutes les variables sont capturées par copie</a:t>
            </a:r>
          </a:p>
          <a:p>
            <a:pPr marL="0" indent="0" algn="ctr">
              <a:buNone/>
            </a:pPr>
            <a:endParaRPr lang="fr-FR" sz="1333" dirty="0"/>
          </a:p>
        </p:txBody>
      </p:sp>
      <p:sp>
        <p:nvSpPr>
          <p:cNvPr id="12" name="Espace réservé du contenu 11"/>
          <p:cNvSpPr>
            <a:spLocks noGrp="1"/>
          </p:cNvSpPr>
          <p:nvPr>
            <p:ph sz="half" idx="4294967295"/>
          </p:nvPr>
        </p:nvSpPr>
        <p:spPr>
          <a:xfrm>
            <a:off x="3579731" y="2027131"/>
            <a:ext cx="2998788" cy="3343275"/>
          </a:xfrm>
        </p:spPr>
        <p:txBody>
          <a:bodyPr>
            <a:normAutofit/>
          </a:bodyPr>
          <a:lstStyle/>
          <a:p>
            <a:pPr marL="0" indent="0" algn="ctr">
              <a:buNone/>
            </a:pPr>
            <a:r>
              <a:rPr lang="fr-FR" sz="2222" dirty="0">
                <a:solidFill>
                  <a:srgbClr val="7030A0"/>
                </a:solidFill>
              </a:rPr>
              <a:t>Les arguments</a:t>
            </a:r>
          </a:p>
          <a:p>
            <a:pPr marL="0" indent="0" algn="ctr">
              <a:buNone/>
            </a:pPr>
            <a:r>
              <a:rPr lang="fr-FR" sz="1778" dirty="0"/>
              <a:t/>
            </a:r>
            <a:br>
              <a:rPr lang="fr-FR" sz="1778" dirty="0"/>
            </a:br>
            <a:r>
              <a:rPr lang="fr-FR" sz="1778" dirty="0"/>
              <a:t>On passe des arguments comme pour des fonctions classiques</a:t>
            </a:r>
          </a:p>
          <a:p>
            <a:pPr marL="0" indent="0" algn="ctr">
              <a:buNone/>
            </a:pPr>
            <a:r>
              <a:rPr lang="fr-FR" sz="1778" dirty="0"/>
              <a:t>Dispensable si aucun argument</a:t>
            </a:r>
          </a:p>
        </p:txBody>
      </p:sp>
      <p:sp>
        <p:nvSpPr>
          <p:cNvPr id="13" name="Espace réservé du contenu 12"/>
          <p:cNvSpPr>
            <a:spLocks noGrp="1"/>
          </p:cNvSpPr>
          <p:nvPr>
            <p:ph sz="half" idx="4294967295"/>
          </p:nvPr>
        </p:nvSpPr>
        <p:spPr>
          <a:xfrm>
            <a:off x="6787945" y="2027131"/>
            <a:ext cx="2998787" cy="3343275"/>
          </a:xfrm>
        </p:spPr>
        <p:txBody>
          <a:bodyPr>
            <a:normAutofit/>
          </a:bodyPr>
          <a:lstStyle/>
          <a:p>
            <a:pPr marL="0" indent="0" algn="ctr">
              <a:buNone/>
            </a:pPr>
            <a:r>
              <a:rPr lang="fr-FR" sz="2222" dirty="0"/>
              <a:t>Le corps de la fonction</a:t>
            </a:r>
          </a:p>
          <a:p>
            <a:pPr marL="0" indent="0" algn="ctr">
              <a:buNone/>
            </a:pPr>
            <a:r>
              <a:rPr lang="fr-FR" sz="1778" dirty="0"/>
              <a:t/>
            </a:r>
            <a:br>
              <a:rPr lang="fr-FR" sz="1778" dirty="0"/>
            </a:br>
            <a:r>
              <a:rPr lang="fr-FR" sz="1778" dirty="0"/>
              <a:t>Identique au corps d’une fonction classique</a:t>
            </a:r>
          </a:p>
          <a:p>
            <a:pPr marL="0" indent="0" algn="ctr">
              <a:buNone/>
            </a:pPr>
            <a:endParaRPr lang="fr-FR" sz="1778" dirty="0"/>
          </a:p>
          <a:p>
            <a:pPr marL="0" indent="0" algn="ctr">
              <a:buNone/>
            </a:pPr>
            <a:r>
              <a:rPr lang="fr-FR" sz="1778" dirty="0"/>
              <a:t>{return 0;}</a:t>
            </a:r>
          </a:p>
          <a:p>
            <a:pPr marL="0" indent="0" algn="ctr">
              <a:buNone/>
            </a:pPr>
            <a:endParaRPr lang="fr-FR" sz="1778" dirty="0"/>
          </a:p>
          <a:p>
            <a:pPr marL="0" indent="0" algn="ctr">
              <a:buNone/>
            </a:pPr>
            <a:r>
              <a:rPr lang="fr-FR" sz="1778" dirty="0"/>
              <a:t>{</a:t>
            </a:r>
            <a:r>
              <a:rPr lang="fr-FR" sz="1778" dirty="0" err="1"/>
              <a:t>std</a:t>
            </a:r>
            <a:r>
              <a:rPr lang="fr-FR" sz="1778" dirty="0"/>
              <a:t>::cout &lt;&lt; "hello world";}</a:t>
            </a:r>
          </a:p>
        </p:txBody>
      </p:sp>
      <p:sp>
        <p:nvSpPr>
          <p:cNvPr id="3" name="Rectangle 2"/>
          <p:cNvSpPr/>
          <p:nvPr/>
        </p:nvSpPr>
        <p:spPr>
          <a:xfrm>
            <a:off x="3826090" y="1275627"/>
            <a:ext cx="2506071" cy="707886"/>
          </a:xfrm>
          <a:prstGeom prst="rect">
            <a:avLst/>
          </a:prstGeom>
        </p:spPr>
        <p:txBody>
          <a:bodyPr wrap="none">
            <a:spAutoFit/>
          </a:bodyPr>
          <a:lstStyle/>
          <a:p>
            <a:pPr algn="ctr"/>
            <a:r>
              <a:rPr lang="fr-FR" sz="4000" b="1" spc="667" dirty="0">
                <a:solidFill>
                  <a:srgbClr val="FF0000"/>
                </a:solidFill>
                <a:latin typeface="Cascadia Code" panose="020B0609020000020004" pitchFamily="49" charset="0"/>
              </a:rPr>
              <a:t>[]</a:t>
            </a:r>
            <a:r>
              <a:rPr lang="fr-FR" sz="4000" b="1" spc="667" dirty="0">
                <a:solidFill>
                  <a:srgbClr val="7030A0"/>
                </a:solidFill>
                <a:latin typeface="Cascadia Code" panose="020B0609020000020004" pitchFamily="49" charset="0"/>
              </a:rPr>
              <a:t>()</a:t>
            </a:r>
            <a:r>
              <a:rPr lang="fr-FR" sz="4000" b="1" spc="667" dirty="0">
                <a:solidFill>
                  <a:srgbClr val="808080"/>
                </a:solidFill>
                <a:latin typeface="Cascadia Code" panose="020B0609020000020004" pitchFamily="49" charset="0"/>
              </a:rPr>
              <a:t>{}</a:t>
            </a:r>
            <a:endParaRPr lang="fr-FR" sz="4000" spc="667" dirty="0"/>
          </a:p>
        </p:txBody>
      </p:sp>
    </p:spTree>
    <p:extLst>
      <p:ext uri="{BB962C8B-B14F-4D97-AF65-F5344CB8AC3E}">
        <p14:creationId xmlns:p14="http://schemas.microsoft.com/office/powerpoint/2010/main" val="17814092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re 7"/>
          <p:cNvSpPr>
            <a:spLocks noGrp="1"/>
          </p:cNvSpPr>
          <p:nvPr>
            <p:ph type="title"/>
          </p:nvPr>
        </p:nvSpPr>
        <p:spPr/>
        <p:txBody>
          <a:bodyPr/>
          <a:lstStyle/>
          <a:p>
            <a:r>
              <a:rPr lang="fr-FR" dirty="0" smtClean="0"/>
              <a:t>À vous !</a:t>
            </a:r>
            <a:endParaRPr lang="fr-FR" dirty="0"/>
          </a:p>
        </p:txBody>
      </p:sp>
      <p:sp>
        <p:nvSpPr>
          <p:cNvPr id="10" name="Espace réservé du contenu 9"/>
          <p:cNvSpPr>
            <a:spLocks noGrp="1"/>
          </p:cNvSpPr>
          <p:nvPr>
            <p:ph type="body" sz="quarter" idx="10"/>
          </p:nvPr>
        </p:nvSpPr>
        <p:spPr>
          <a:xfrm>
            <a:off x="654958" y="1154414"/>
            <a:ext cx="4250531" cy="326869"/>
          </a:xfrm>
        </p:spPr>
        <p:txBody>
          <a:bodyPr>
            <a:noAutofit/>
          </a:bodyPr>
          <a:lstStyle/>
          <a:p>
            <a:r>
              <a:rPr lang="fr-FR" sz="2000" b="1" dirty="0" smtClean="0"/>
              <a:t>OBJECTIFS</a:t>
            </a:r>
            <a:endParaRPr lang="fr-FR" sz="2000" b="1" dirty="0" smtClean="0"/>
          </a:p>
          <a:p>
            <a:endParaRPr lang="fr-FR" sz="2000" b="1" dirty="0"/>
          </a:p>
        </p:txBody>
      </p:sp>
      <p:sp>
        <p:nvSpPr>
          <p:cNvPr id="3" name="Espace réservé du contenu 2"/>
          <p:cNvSpPr>
            <a:spLocks noGrp="1"/>
          </p:cNvSpPr>
          <p:nvPr>
            <p:ph type="body" sz="quarter" idx="12"/>
          </p:nvPr>
        </p:nvSpPr>
        <p:spPr>
          <a:xfrm>
            <a:off x="904790" y="1877203"/>
            <a:ext cx="3786852" cy="2728979"/>
          </a:xfrm>
        </p:spPr>
        <p:txBody>
          <a:bodyPr/>
          <a:lstStyle/>
          <a:p>
            <a:r>
              <a:rPr lang="fr-FR" sz="1800" dirty="0" smtClean="0"/>
              <a:t>Se </a:t>
            </a:r>
            <a:r>
              <a:rPr lang="fr-FR" sz="1800" dirty="0"/>
              <a:t>familiariser avec la </a:t>
            </a:r>
            <a:r>
              <a:rPr lang="fr-FR" sz="1800" dirty="0" smtClean="0"/>
              <a:t>syntaxe</a:t>
            </a:r>
            <a:endParaRPr lang="fr-FR" sz="1800" dirty="0"/>
          </a:p>
        </p:txBody>
      </p:sp>
      <p:sp>
        <p:nvSpPr>
          <p:cNvPr id="12" name="Espace réservé du contenu 11"/>
          <p:cNvSpPr>
            <a:spLocks noGrp="1"/>
          </p:cNvSpPr>
          <p:nvPr>
            <p:ph sz="quarter" idx="4294967295"/>
          </p:nvPr>
        </p:nvSpPr>
        <p:spPr>
          <a:xfrm>
            <a:off x="5823610" y="1860672"/>
            <a:ext cx="4494212" cy="3381375"/>
          </a:xfrm>
        </p:spPr>
        <p:txBody>
          <a:bodyPr>
            <a:normAutofit/>
          </a:bodyPr>
          <a:lstStyle/>
          <a:p>
            <a:r>
              <a:rPr lang="fr-FR" sz="1800" dirty="0" smtClean="0"/>
              <a:t>Dans </a:t>
            </a:r>
            <a:r>
              <a:rPr lang="fr-FR" sz="1800" dirty="0"/>
              <a:t>le répertoire « </a:t>
            </a:r>
            <a:r>
              <a:rPr lang="fr-FR" sz="1800" dirty="0" smtClean="0"/>
              <a:t>exercices »</a:t>
            </a:r>
          </a:p>
          <a:p>
            <a:r>
              <a:rPr lang="fr-FR" sz="1800" dirty="0" smtClean="0"/>
              <a:t>Lancer build.bat pour </a:t>
            </a:r>
            <a:r>
              <a:rPr lang="fr-FR" sz="1800" dirty="0" err="1" smtClean="0"/>
              <a:t>windows</a:t>
            </a:r>
            <a:endParaRPr lang="fr-FR" sz="1800" dirty="0"/>
          </a:p>
          <a:p>
            <a:r>
              <a:rPr lang="fr-FR" sz="1800" dirty="0" smtClean="0">
                <a:latin typeface="Cascadia Code" panose="020B0609020000020004" pitchFamily="49" charset="0"/>
                <a:cs typeface="Cascadia Code" panose="020B0609020000020004" pitchFamily="49" charset="0"/>
              </a:rPr>
              <a:t>« </a:t>
            </a:r>
            <a:r>
              <a:rPr lang="fr-FR" sz="1800" dirty="0" err="1" smtClean="0">
                <a:latin typeface="Cascadia Code" panose="020B0609020000020004" pitchFamily="49" charset="0"/>
                <a:cs typeface="Cascadia Code" panose="020B0609020000020004" pitchFamily="49" charset="0"/>
              </a:rPr>
              <a:t>cmake</a:t>
            </a:r>
            <a:r>
              <a:rPr lang="fr-FR" sz="1800" dirty="0" smtClean="0">
                <a:latin typeface="Cascadia Code" panose="020B0609020000020004" pitchFamily="49" charset="0"/>
                <a:cs typeface="Cascadia Code" panose="020B0609020000020004" pitchFamily="49" charset="0"/>
              </a:rPr>
              <a:t> . » </a:t>
            </a:r>
            <a:r>
              <a:rPr lang="fr-FR" sz="1800" dirty="0"/>
              <a:t>p</a:t>
            </a:r>
            <a:r>
              <a:rPr lang="fr-FR" sz="1800" dirty="0" smtClean="0"/>
              <a:t>our linux</a:t>
            </a:r>
          </a:p>
          <a:p>
            <a:r>
              <a:rPr lang="fr-FR" sz="1800" dirty="0" smtClean="0"/>
              <a:t>Ouvrez la solution</a:t>
            </a:r>
          </a:p>
          <a:p>
            <a:r>
              <a:rPr lang="fr-FR" sz="1800" dirty="0" smtClean="0"/>
              <a:t>Faire les exercices 1 et 2</a:t>
            </a:r>
          </a:p>
          <a:p>
            <a:pPr lvl="1"/>
            <a:endParaRPr lang="fr-FR" sz="1600" dirty="0" smtClean="0"/>
          </a:p>
        </p:txBody>
      </p:sp>
      <p:sp>
        <p:nvSpPr>
          <p:cNvPr id="14" name="Espace réservé du contenu 11"/>
          <p:cNvSpPr txBox="1">
            <a:spLocks/>
          </p:cNvSpPr>
          <p:nvPr/>
        </p:nvSpPr>
        <p:spPr>
          <a:xfrm>
            <a:off x="484327" y="3987663"/>
            <a:ext cx="4494250" cy="1520294"/>
          </a:xfrm>
          <a:prstGeom prst="rect">
            <a:avLst/>
          </a:prstGeom>
        </p:spPr>
        <p:txBody>
          <a:bodyPr vert="horz" lIns="101600" tIns="50800" rIns="101600" bIns="50800" rtlCol="0" anchor="t">
            <a:normAutofit/>
          </a:bodyPr>
          <a:lstStyle>
            <a:lvl1pPr marL="229500" indent="-229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1350" kern="1200">
                <a:solidFill>
                  <a:schemeClr val="tx2"/>
                </a:solidFill>
                <a:latin typeface="+mn-lt"/>
                <a:ea typeface="+mn-ea"/>
                <a:cs typeface="+mn-cs"/>
              </a:defRPr>
            </a:lvl1pPr>
            <a:lvl2pPr marL="472500" indent="-229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2pPr>
            <a:lvl3pPr marL="675000" indent="-202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1050" kern="1200">
                <a:solidFill>
                  <a:schemeClr val="tx2"/>
                </a:solidFill>
                <a:latin typeface="+mn-lt"/>
                <a:ea typeface="+mn-ea"/>
                <a:cs typeface="+mn-cs"/>
              </a:defRPr>
            </a:lvl3pPr>
            <a:lvl4pPr marL="931500" indent="-175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4pPr>
            <a:lvl5pPr marL="1201500" indent="-175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5pPr>
            <a:lvl6pPr marL="1425000" indent="-17145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6pPr>
            <a:lvl7pPr marL="1650000" indent="-17145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7pPr>
            <a:lvl8pPr marL="1875000" indent="-17145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8pPr>
            <a:lvl9pPr marL="2100000" indent="-17145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9pPr>
          </a:lstStyle>
          <a:p>
            <a:endParaRPr lang="fr-FR" sz="1500" dirty="0"/>
          </a:p>
        </p:txBody>
      </p:sp>
      <p:sp>
        <p:nvSpPr>
          <p:cNvPr id="11" name="Espace réservé du contenu 9"/>
          <p:cNvSpPr txBox="1">
            <a:spLocks/>
          </p:cNvSpPr>
          <p:nvPr/>
        </p:nvSpPr>
        <p:spPr>
          <a:xfrm>
            <a:off x="5701055" y="1154414"/>
            <a:ext cx="4250531" cy="326869"/>
          </a:xfrm>
          <a:prstGeom prst="rect">
            <a:avLst/>
          </a:prstGeom>
        </p:spPr>
        <p:txBody>
          <a:bodyPr>
            <a:normAutofit fontScale="92500" lnSpcReduction="10000"/>
          </a:bodyPr>
          <a:lstStyle>
            <a:lvl1pPr marL="0" indent="0" algn="l" defTabSz="761970" rtl="0" eaLnBrk="1" latinLnBrk="0" hangingPunct="1">
              <a:lnSpc>
                <a:spcPct val="90000"/>
              </a:lnSpc>
              <a:spcBef>
                <a:spcPts val="833"/>
              </a:spcBef>
              <a:buFont typeface="Arial" panose="020B0604020202020204" pitchFamily="34" charset="0"/>
              <a:buNone/>
              <a:defRPr sz="1667" kern="1200" baseline="0">
                <a:solidFill>
                  <a:srgbClr val="00B6DA"/>
                </a:solidFill>
                <a:latin typeface="+mn-lt"/>
                <a:ea typeface="+mn-ea"/>
                <a:cs typeface="+mn-cs"/>
              </a:defRPr>
            </a:lvl1pPr>
            <a:lvl2pPr marL="571477" indent="-190492" algn="l" defTabSz="761970" rtl="0" eaLnBrk="1" latinLnBrk="0" hangingPunct="1">
              <a:lnSpc>
                <a:spcPct val="90000"/>
              </a:lnSpc>
              <a:spcBef>
                <a:spcPts val="417"/>
              </a:spcBef>
              <a:buFont typeface="Arial" panose="020B0604020202020204" pitchFamily="34" charset="0"/>
              <a:buChar char="•"/>
              <a:defRPr sz="2000" kern="1200">
                <a:solidFill>
                  <a:schemeClr val="tx1"/>
                </a:solidFill>
                <a:latin typeface="+mn-lt"/>
                <a:ea typeface="+mn-ea"/>
                <a:cs typeface="+mn-cs"/>
              </a:defRPr>
            </a:lvl2pPr>
            <a:lvl3pPr marL="952462" indent="-190492" algn="l" defTabSz="761970" rtl="0" eaLnBrk="1" latinLnBrk="0" hangingPunct="1">
              <a:lnSpc>
                <a:spcPct val="90000"/>
              </a:lnSpc>
              <a:spcBef>
                <a:spcPts val="417"/>
              </a:spcBef>
              <a:buFont typeface="Arial" panose="020B0604020202020204" pitchFamily="34" charset="0"/>
              <a:buChar char="•"/>
              <a:defRPr sz="1667" kern="1200">
                <a:solidFill>
                  <a:schemeClr val="tx1"/>
                </a:solidFill>
                <a:latin typeface="+mn-lt"/>
                <a:ea typeface="+mn-ea"/>
                <a:cs typeface="+mn-cs"/>
              </a:defRPr>
            </a:lvl3pPr>
            <a:lvl4pPr marL="1333447"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4pPr>
            <a:lvl5pPr marL="1714431"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5pPr>
            <a:lvl6pPr marL="2095416"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6pPr>
            <a:lvl7pPr marL="2476401"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7pPr>
            <a:lvl8pPr marL="2857386"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8pPr>
            <a:lvl9pPr marL="3238370"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9pPr>
          </a:lstStyle>
          <a:p>
            <a:r>
              <a:rPr lang="fr-FR" sz="2000" b="1" dirty="0" smtClean="0"/>
              <a:t>OUTILS</a:t>
            </a:r>
          </a:p>
          <a:p>
            <a:endParaRPr lang="fr-FR" sz="2000" b="1" dirty="0" smtClean="0"/>
          </a:p>
          <a:p>
            <a:endParaRPr lang="fr-FR" sz="2000" b="1" dirty="0"/>
          </a:p>
        </p:txBody>
      </p:sp>
    </p:spTree>
    <p:extLst>
      <p:ext uri="{BB962C8B-B14F-4D97-AF65-F5344CB8AC3E}">
        <p14:creationId xmlns:p14="http://schemas.microsoft.com/office/powerpoint/2010/main" val="406869929"/>
      </p:ext>
    </p:extLst>
  </p:cSld>
  <p:clrMapOvr>
    <a:masterClrMapping/>
  </p:clrMapOvr>
  <p:timing>
    <p:tnLst>
      <p:par>
        <p:cTn id="1" dur="indefinite" restart="never" nodeType="tmRoot"/>
      </p:par>
    </p:tnLst>
  </p:timing>
</p:sld>
</file>

<file path=ppt/theme/theme1.xml><?xml version="1.0" encoding="utf-8"?>
<a:theme xmlns:a="http://schemas.openxmlformats.org/drawingml/2006/main" name="Template_Support Academy_FY23">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Scalian - ENG - May 2022.pptx" id="{3968D0D1-9570-4E08-AA0D-A8C0BDA7B695}" vid="{D1A4F37B-FF96-46B4-95B9-57A6ED46E492}"/>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B21BF1A-59D3-4E19-9B95-2FD4309AC3AF}">
  <ds:schemaRefs>
    <ds:schemaRef ds:uri="http://schemas.microsoft.com/sharepoint/v3/contenttype/forms"/>
  </ds:schemaRefs>
</ds:datastoreItem>
</file>

<file path=customXml/itemProps2.xml><?xml version="1.0" encoding="utf-8"?>
<ds:datastoreItem xmlns:ds="http://schemas.openxmlformats.org/officeDocument/2006/customXml" ds:itemID="{F651EF32-6551-47EB-8BA9-22EF81F3DDAC}">
  <ds:schemaRefs>
    <ds:schemaRef ds:uri="http://purl.org/dc/elements/1.1/"/>
    <ds:schemaRef ds:uri="http://schemas.microsoft.com/office/2006/metadata/properties"/>
    <ds:schemaRef ds:uri="71af3243-3dd4-4a8d-8c0d-dd76da1f02a5"/>
    <ds:schemaRef ds:uri="http://schemas.microsoft.com/office/2006/documentManagement/types"/>
    <ds:schemaRef ds:uri="16c05727-aa75-4e4a-9b5f-8a80a1165891"/>
    <ds:schemaRef ds:uri="http://www.w3.org/XML/1998/namespace"/>
    <ds:schemaRef ds:uri="http://purl.org/dc/dcmitype/"/>
    <ds:schemaRef ds:uri="http://schemas.microsoft.com/office/infopath/2007/PartnerControls"/>
    <ds:schemaRef ds:uri="http://schemas.openxmlformats.org/package/2006/metadata/core-properties"/>
    <ds:schemaRef ds:uri="http://purl.org/dc/terms/"/>
  </ds:schemaRefs>
</ds:datastoreItem>
</file>

<file path=customXml/itemProps3.xml><?xml version="1.0" encoding="utf-8"?>
<ds:datastoreItem xmlns:ds="http://schemas.openxmlformats.org/officeDocument/2006/customXml" ds:itemID="{1EED214C-B51A-4B75-8B08-0E0DBD2305B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Template_Support Academy_FY23</Template>
  <TotalTime>17401</TotalTime>
  <Words>2825</Words>
  <Application>Microsoft Office PowerPoint</Application>
  <PresentationFormat>Personnalisé</PresentationFormat>
  <Paragraphs>388</Paragraphs>
  <Slides>36</Slides>
  <Notes>23</Notes>
  <HiddenSlides>0</HiddenSlides>
  <MMClips>0</MMClips>
  <ScaleCrop>false</ScaleCrop>
  <HeadingPairs>
    <vt:vector size="6" baseType="variant">
      <vt:variant>
        <vt:lpstr>Polices utilisées</vt:lpstr>
      </vt:variant>
      <vt:variant>
        <vt:i4>11</vt:i4>
      </vt:variant>
      <vt:variant>
        <vt:lpstr>Thème</vt:lpstr>
      </vt:variant>
      <vt:variant>
        <vt:i4>1</vt:i4>
      </vt:variant>
      <vt:variant>
        <vt:lpstr>Titres des diapositives</vt:lpstr>
      </vt:variant>
      <vt:variant>
        <vt:i4>36</vt:i4>
      </vt:variant>
    </vt:vector>
  </HeadingPairs>
  <TitlesOfParts>
    <vt:vector size="48" baseType="lpstr">
      <vt:lpstr>Arial</vt:lpstr>
      <vt:lpstr>Arial Narrow</vt:lpstr>
      <vt:lpstr>Calibri</vt:lpstr>
      <vt:lpstr>Calibri Light</vt:lpstr>
      <vt:lpstr>Cascadia Code</vt:lpstr>
      <vt:lpstr>Century Gothic</vt:lpstr>
      <vt:lpstr>Courier New</vt:lpstr>
      <vt:lpstr>Symbol</vt:lpstr>
      <vt:lpstr>Times New Roman</vt:lpstr>
      <vt:lpstr>Wingdings</vt:lpstr>
      <vt:lpstr>Wingdings 2</vt:lpstr>
      <vt:lpstr>Template_Support Academy_FY23</vt:lpstr>
      <vt:lpstr>C++ intermédiaire</vt:lpstr>
      <vt:lpstr>Rappels</vt:lpstr>
      <vt:lpstr>Le C++</vt:lpstr>
      <vt:lpstr>Le C++</vt:lpstr>
      <vt:lpstr>Le C++</vt:lpstr>
      <vt:lpstr>C++ vs C</vt:lpstr>
      <vt:lpstr>Fonctions Lambda</vt:lpstr>
      <vt:lpstr>Qu’est-ce qu’une lambda ?</vt:lpstr>
      <vt:lpstr>À vous !</vt:lpstr>
      <vt:lpstr>Quelques exemples</vt:lpstr>
      <vt:lpstr>Les lambdas sont des classes</vt:lpstr>
      <vt:lpstr>Les lambdas sont des classes</vt:lpstr>
      <vt:lpstr>Les lambdas sont des classes</vt:lpstr>
      <vt:lpstr>À vous !</vt:lpstr>
      <vt:lpstr>Les lambdas  polymorphiques (cpp17) </vt:lpstr>
      <vt:lpstr>À vous !</vt:lpstr>
      <vt:lpstr>More lambda Tricks</vt:lpstr>
      <vt:lpstr>Bilan</vt:lpstr>
      <vt:lpstr>Chaine de compilation</vt:lpstr>
      <vt:lpstr>Les 4 étapes</vt:lpstr>
      <vt:lpstr>Le préprocesseur</vt:lpstr>
      <vt:lpstr>Le préprocesseur</vt:lpstr>
      <vt:lpstr>Le compilateur</vt:lpstr>
      <vt:lpstr>L’assembleur</vt:lpstr>
      <vt:lpstr>L’éditeur de lien – Statique</vt:lpstr>
      <vt:lpstr>L’éditeur de lien – Dynamique</vt:lpstr>
      <vt:lpstr>Un exemple avec GCC (une fois n’est pas coutume)</vt:lpstr>
      <vt:lpstr>Résumé de la chaine complète</vt:lpstr>
      <vt:lpstr>Exercice : compilation msvc en ligne de commande</vt:lpstr>
      <vt:lpstr>Exercice : link static msvc en ligne de commande</vt:lpstr>
      <vt:lpstr>Exercice : link msvc en ligne de commande</vt:lpstr>
      <vt:lpstr>Exercice : link avec visual studio</vt:lpstr>
      <vt:lpstr>Un mot sur __declspec(dllexport/dllimport) </vt:lpstr>
      <vt:lpstr>Solution multi-plateforme</vt:lpstr>
      <vt:lpstr>Résoudre les problèmes de link</vt:lpstr>
      <vt:lpstr>À suivre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Technologies - Conception Dividende</dc:title>
  <dc:creator>GINGUENE Franck</dc:creator>
  <cp:lastModifiedBy>GINGUENE Franck</cp:lastModifiedBy>
  <cp:revision>251</cp:revision>
  <dcterms:created xsi:type="dcterms:W3CDTF">2020-11-18T16:15:56Z</dcterms:created>
  <dcterms:modified xsi:type="dcterms:W3CDTF">2023-01-30T13:17:24Z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